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257" r:id="rId3"/>
    <p:sldId id="288" r:id="rId4"/>
    <p:sldId id="289" r:id="rId5"/>
    <p:sldId id="290" r:id="rId6"/>
    <p:sldId id="291" r:id="rId7"/>
    <p:sldId id="292" r:id="rId8"/>
    <p:sldId id="293" r:id="rId9"/>
    <p:sldId id="294" r:id="rId10"/>
    <p:sldId id="269" r:id="rId11"/>
    <p:sldId id="258" r:id="rId12"/>
    <p:sldId id="298" r:id="rId13"/>
    <p:sldId id="299" r:id="rId14"/>
    <p:sldId id="260" r:id="rId15"/>
    <p:sldId id="261" r:id="rId16"/>
    <p:sldId id="263" r:id="rId17"/>
    <p:sldId id="262" r:id="rId18"/>
    <p:sldId id="264" r:id="rId19"/>
    <p:sldId id="265" r:id="rId20"/>
    <p:sldId id="266" r:id="rId21"/>
    <p:sldId id="267" r:id="rId22"/>
    <p:sldId id="268" r:id="rId23"/>
    <p:sldId id="270" r:id="rId24"/>
    <p:sldId id="271" r:id="rId25"/>
    <p:sldId id="300" r:id="rId26"/>
    <p:sldId id="272" r:id="rId27"/>
    <p:sldId id="273" r:id="rId28"/>
    <p:sldId id="274" r:id="rId29"/>
    <p:sldId id="275" r:id="rId30"/>
    <p:sldId id="276" r:id="rId31"/>
    <p:sldId id="277" r:id="rId32"/>
    <p:sldId id="278" r:id="rId33"/>
    <p:sldId id="279" r:id="rId34"/>
    <p:sldId id="280" r:id="rId35"/>
    <p:sldId id="282" r:id="rId36"/>
    <p:sldId id="283" r:id="rId37"/>
    <p:sldId id="284" r:id="rId38"/>
    <p:sldId id="285" r:id="rId39"/>
    <p:sldId id="286" r:id="rId40"/>
    <p:sldId id="287" r:id="rId41"/>
    <p:sldId id="301" r:id="rId42"/>
    <p:sldId id="295" r:id="rId43"/>
    <p:sldId id="296" r:id="rId44"/>
    <p:sldId id="297"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0F5347-5E61-4B22-A4DE-558E51E1A3C1}"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tr-TR"/>
        </a:p>
      </dgm:t>
    </dgm:pt>
    <dgm:pt modelId="{9F454328-B77E-4500-97C8-78E472EEA8E4}">
      <dgm:prSet phldrT="[Metin]"/>
      <dgm:spPr/>
      <dgm:t>
        <a:bodyPr/>
        <a:lstStyle/>
        <a:p>
          <a:r>
            <a:rPr lang="tr-TR" dirty="0" smtClean="0"/>
            <a:t>Bot</a:t>
          </a:r>
          <a:endParaRPr lang="tr-TR" dirty="0"/>
        </a:p>
      </dgm:t>
    </dgm:pt>
    <dgm:pt modelId="{B838DC44-C9C4-4C98-A64C-1BD988801993}" type="parTrans" cxnId="{5C39FCBC-9A57-4297-A017-4D2146FBEE69}">
      <dgm:prSet/>
      <dgm:spPr/>
      <dgm:t>
        <a:bodyPr/>
        <a:lstStyle/>
        <a:p>
          <a:endParaRPr lang="tr-TR"/>
        </a:p>
      </dgm:t>
    </dgm:pt>
    <dgm:pt modelId="{8512F71B-B11B-4139-9C60-0DC7266CB900}" type="sibTrans" cxnId="{5C39FCBC-9A57-4297-A017-4D2146FBEE69}">
      <dgm:prSet/>
      <dgm:spPr/>
      <dgm:t>
        <a:bodyPr/>
        <a:lstStyle/>
        <a:p>
          <a:endParaRPr lang="tr-TR"/>
        </a:p>
      </dgm:t>
    </dgm:pt>
    <dgm:pt modelId="{32682F0B-8BB2-49C0-9887-9B16ABB17337}">
      <dgm:prSet phldrT="[Metin]"/>
      <dgm:spPr/>
      <dgm:t>
        <a:bodyPr/>
        <a:lstStyle/>
        <a:p>
          <a:r>
            <a:rPr lang="tr-TR" dirty="0" smtClean="0"/>
            <a:t>Parfüm</a:t>
          </a:r>
          <a:endParaRPr lang="tr-TR" dirty="0"/>
        </a:p>
      </dgm:t>
    </dgm:pt>
    <dgm:pt modelId="{A1FC8BDE-C094-4070-8D12-F078DF4856CC}" type="parTrans" cxnId="{12DB7E6A-C3D7-4204-A6F2-5748F2A97219}">
      <dgm:prSet/>
      <dgm:spPr/>
      <dgm:t>
        <a:bodyPr/>
        <a:lstStyle/>
        <a:p>
          <a:endParaRPr lang="tr-TR"/>
        </a:p>
      </dgm:t>
    </dgm:pt>
    <dgm:pt modelId="{16AD44D0-8647-4BCE-A374-CB4E48207BBC}" type="sibTrans" cxnId="{12DB7E6A-C3D7-4204-A6F2-5748F2A97219}">
      <dgm:prSet/>
      <dgm:spPr/>
      <dgm:t>
        <a:bodyPr/>
        <a:lstStyle/>
        <a:p>
          <a:endParaRPr lang="tr-TR"/>
        </a:p>
      </dgm:t>
    </dgm:pt>
    <dgm:pt modelId="{7438714B-3271-496A-8DEE-FABAA5F744AA}">
      <dgm:prSet phldrT="[Metin]"/>
      <dgm:spPr/>
      <dgm:t>
        <a:bodyPr/>
        <a:lstStyle/>
        <a:p>
          <a:r>
            <a:rPr lang="tr-TR" dirty="0" smtClean="0"/>
            <a:t>Kanat</a:t>
          </a:r>
          <a:endParaRPr lang="tr-TR" dirty="0"/>
        </a:p>
      </dgm:t>
    </dgm:pt>
    <dgm:pt modelId="{A9DCDA90-F80C-4BC4-BF49-6D396AEF3E44}" type="parTrans" cxnId="{C55A63EF-137E-4638-A678-8286E1C062B3}">
      <dgm:prSet/>
      <dgm:spPr/>
      <dgm:t>
        <a:bodyPr/>
        <a:lstStyle/>
        <a:p>
          <a:endParaRPr lang="tr-TR"/>
        </a:p>
      </dgm:t>
    </dgm:pt>
    <dgm:pt modelId="{475A4E2D-C776-4DFA-A287-C4C5E6B7CA16}" type="sibTrans" cxnId="{C55A63EF-137E-4638-A678-8286E1C062B3}">
      <dgm:prSet/>
      <dgm:spPr/>
      <dgm:t>
        <a:bodyPr/>
        <a:lstStyle/>
        <a:p>
          <a:endParaRPr lang="tr-TR"/>
        </a:p>
      </dgm:t>
    </dgm:pt>
    <dgm:pt modelId="{FE34A519-217E-4A4D-B27A-90A96DC457CB}">
      <dgm:prSet phldrT="[Metin]"/>
      <dgm:spPr/>
      <dgm:t>
        <a:bodyPr/>
        <a:lstStyle/>
        <a:p>
          <a:r>
            <a:rPr lang="tr-TR" dirty="0" smtClean="0"/>
            <a:t>Lastik</a:t>
          </a:r>
          <a:endParaRPr lang="tr-TR" dirty="0"/>
        </a:p>
      </dgm:t>
    </dgm:pt>
    <dgm:pt modelId="{F9253820-790D-48D4-9DFC-6B356788ED5B}" type="parTrans" cxnId="{E3CA4A59-14D5-48EC-B57F-3149B0A114FA}">
      <dgm:prSet/>
      <dgm:spPr/>
      <dgm:t>
        <a:bodyPr/>
        <a:lstStyle/>
        <a:p>
          <a:endParaRPr lang="tr-TR"/>
        </a:p>
      </dgm:t>
    </dgm:pt>
    <dgm:pt modelId="{CD8B0875-4D1F-48B0-B13E-69DA9B4602B4}" type="sibTrans" cxnId="{E3CA4A59-14D5-48EC-B57F-3149B0A114FA}">
      <dgm:prSet/>
      <dgm:spPr/>
      <dgm:t>
        <a:bodyPr/>
        <a:lstStyle/>
        <a:p>
          <a:endParaRPr lang="tr-TR"/>
        </a:p>
      </dgm:t>
    </dgm:pt>
    <dgm:pt modelId="{91A61209-5B01-4A56-8C2E-19011CC08442}">
      <dgm:prSet phldrT="[Metin]"/>
      <dgm:spPr/>
      <dgm:t>
        <a:bodyPr/>
        <a:lstStyle/>
        <a:p>
          <a:r>
            <a:rPr lang="tr-TR" dirty="0" smtClean="0"/>
            <a:t>İplik</a:t>
          </a:r>
          <a:endParaRPr lang="tr-TR" dirty="0"/>
        </a:p>
      </dgm:t>
    </dgm:pt>
    <dgm:pt modelId="{5BC2EBF1-938F-4C92-A81F-1B082B817A82}" type="parTrans" cxnId="{B515008A-9CAD-4474-9359-90FDB59B5D13}">
      <dgm:prSet/>
      <dgm:spPr/>
      <dgm:t>
        <a:bodyPr/>
        <a:lstStyle/>
        <a:p>
          <a:endParaRPr lang="tr-TR"/>
        </a:p>
      </dgm:t>
    </dgm:pt>
    <dgm:pt modelId="{5A9AF087-961D-4E9F-BA76-0F77DD1F6E59}" type="sibTrans" cxnId="{B515008A-9CAD-4474-9359-90FDB59B5D13}">
      <dgm:prSet/>
      <dgm:spPr/>
      <dgm:t>
        <a:bodyPr/>
        <a:lstStyle/>
        <a:p>
          <a:endParaRPr lang="tr-TR"/>
        </a:p>
      </dgm:t>
    </dgm:pt>
    <dgm:pt modelId="{6AB49F2F-57DD-462E-84B4-DC265ECC046F}" type="pres">
      <dgm:prSet presAssocID="{8C0F5347-5E61-4B22-A4DE-558E51E1A3C1}" presName="cycle" presStyleCnt="0">
        <dgm:presLayoutVars>
          <dgm:chMax val="1"/>
          <dgm:dir/>
          <dgm:animLvl val="ctr"/>
          <dgm:resizeHandles val="exact"/>
        </dgm:presLayoutVars>
      </dgm:prSet>
      <dgm:spPr/>
      <dgm:t>
        <a:bodyPr/>
        <a:lstStyle/>
        <a:p>
          <a:endParaRPr lang="tr-TR"/>
        </a:p>
      </dgm:t>
    </dgm:pt>
    <dgm:pt modelId="{D6FBDA42-20BA-467D-97D9-5746AEE4D84D}" type="pres">
      <dgm:prSet presAssocID="{9F454328-B77E-4500-97C8-78E472EEA8E4}" presName="centerShape" presStyleLbl="node0" presStyleIdx="0" presStyleCnt="1"/>
      <dgm:spPr/>
      <dgm:t>
        <a:bodyPr/>
        <a:lstStyle/>
        <a:p>
          <a:endParaRPr lang="tr-TR"/>
        </a:p>
      </dgm:t>
    </dgm:pt>
    <dgm:pt modelId="{A5CFC997-8D69-4146-8D3D-D14B97D9BDA7}" type="pres">
      <dgm:prSet presAssocID="{A1FC8BDE-C094-4070-8D12-F078DF4856CC}" presName="Name9" presStyleLbl="parChTrans1D2" presStyleIdx="0" presStyleCnt="4"/>
      <dgm:spPr/>
      <dgm:t>
        <a:bodyPr/>
        <a:lstStyle/>
        <a:p>
          <a:endParaRPr lang="tr-TR"/>
        </a:p>
      </dgm:t>
    </dgm:pt>
    <dgm:pt modelId="{73C52AA3-9B9E-4F2D-9257-1CF844711E27}" type="pres">
      <dgm:prSet presAssocID="{A1FC8BDE-C094-4070-8D12-F078DF4856CC}" presName="connTx" presStyleLbl="parChTrans1D2" presStyleIdx="0" presStyleCnt="4"/>
      <dgm:spPr/>
      <dgm:t>
        <a:bodyPr/>
        <a:lstStyle/>
        <a:p>
          <a:endParaRPr lang="tr-TR"/>
        </a:p>
      </dgm:t>
    </dgm:pt>
    <dgm:pt modelId="{E3FA6E0F-AB45-4C41-A84F-14D1C9C3FDBB}" type="pres">
      <dgm:prSet presAssocID="{32682F0B-8BB2-49C0-9887-9B16ABB17337}" presName="node" presStyleLbl="node1" presStyleIdx="0" presStyleCnt="4">
        <dgm:presLayoutVars>
          <dgm:bulletEnabled val="1"/>
        </dgm:presLayoutVars>
      </dgm:prSet>
      <dgm:spPr/>
      <dgm:t>
        <a:bodyPr/>
        <a:lstStyle/>
        <a:p>
          <a:endParaRPr lang="tr-TR"/>
        </a:p>
      </dgm:t>
    </dgm:pt>
    <dgm:pt modelId="{0471A8F5-6259-4256-9D20-4A723A995F41}" type="pres">
      <dgm:prSet presAssocID="{A9DCDA90-F80C-4BC4-BF49-6D396AEF3E44}" presName="Name9" presStyleLbl="parChTrans1D2" presStyleIdx="1" presStyleCnt="4"/>
      <dgm:spPr/>
      <dgm:t>
        <a:bodyPr/>
        <a:lstStyle/>
        <a:p>
          <a:endParaRPr lang="tr-TR"/>
        </a:p>
      </dgm:t>
    </dgm:pt>
    <dgm:pt modelId="{7D2E2413-2FE9-4713-9F9D-0D8D4A99ABAC}" type="pres">
      <dgm:prSet presAssocID="{A9DCDA90-F80C-4BC4-BF49-6D396AEF3E44}" presName="connTx" presStyleLbl="parChTrans1D2" presStyleIdx="1" presStyleCnt="4"/>
      <dgm:spPr/>
      <dgm:t>
        <a:bodyPr/>
        <a:lstStyle/>
        <a:p>
          <a:endParaRPr lang="tr-TR"/>
        </a:p>
      </dgm:t>
    </dgm:pt>
    <dgm:pt modelId="{4EAF2C55-5267-49C9-BC25-AC1410C70653}" type="pres">
      <dgm:prSet presAssocID="{7438714B-3271-496A-8DEE-FABAA5F744AA}" presName="node" presStyleLbl="node1" presStyleIdx="1" presStyleCnt="4">
        <dgm:presLayoutVars>
          <dgm:bulletEnabled val="1"/>
        </dgm:presLayoutVars>
      </dgm:prSet>
      <dgm:spPr/>
      <dgm:t>
        <a:bodyPr/>
        <a:lstStyle/>
        <a:p>
          <a:endParaRPr lang="tr-TR"/>
        </a:p>
      </dgm:t>
    </dgm:pt>
    <dgm:pt modelId="{A627FDAF-C52A-4102-8141-E0A17215A399}" type="pres">
      <dgm:prSet presAssocID="{F9253820-790D-48D4-9DFC-6B356788ED5B}" presName="Name9" presStyleLbl="parChTrans1D2" presStyleIdx="2" presStyleCnt="4"/>
      <dgm:spPr/>
      <dgm:t>
        <a:bodyPr/>
        <a:lstStyle/>
        <a:p>
          <a:endParaRPr lang="tr-TR"/>
        </a:p>
      </dgm:t>
    </dgm:pt>
    <dgm:pt modelId="{34AB4610-D15B-4652-AE6C-2A042A881F14}" type="pres">
      <dgm:prSet presAssocID="{F9253820-790D-48D4-9DFC-6B356788ED5B}" presName="connTx" presStyleLbl="parChTrans1D2" presStyleIdx="2" presStyleCnt="4"/>
      <dgm:spPr/>
      <dgm:t>
        <a:bodyPr/>
        <a:lstStyle/>
        <a:p>
          <a:endParaRPr lang="tr-TR"/>
        </a:p>
      </dgm:t>
    </dgm:pt>
    <dgm:pt modelId="{C46CC296-4023-4D91-B492-9658417BCEAB}" type="pres">
      <dgm:prSet presAssocID="{FE34A519-217E-4A4D-B27A-90A96DC457CB}" presName="node" presStyleLbl="node1" presStyleIdx="2" presStyleCnt="4">
        <dgm:presLayoutVars>
          <dgm:bulletEnabled val="1"/>
        </dgm:presLayoutVars>
      </dgm:prSet>
      <dgm:spPr/>
      <dgm:t>
        <a:bodyPr/>
        <a:lstStyle/>
        <a:p>
          <a:endParaRPr lang="tr-TR"/>
        </a:p>
      </dgm:t>
    </dgm:pt>
    <dgm:pt modelId="{4E55946C-464A-4629-A890-CF3F515AA67D}" type="pres">
      <dgm:prSet presAssocID="{5BC2EBF1-938F-4C92-A81F-1B082B817A82}" presName="Name9" presStyleLbl="parChTrans1D2" presStyleIdx="3" presStyleCnt="4"/>
      <dgm:spPr/>
      <dgm:t>
        <a:bodyPr/>
        <a:lstStyle/>
        <a:p>
          <a:endParaRPr lang="tr-TR"/>
        </a:p>
      </dgm:t>
    </dgm:pt>
    <dgm:pt modelId="{D5E26238-9FD0-4A07-A74B-C37E56004837}" type="pres">
      <dgm:prSet presAssocID="{5BC2EBF1-938F-4C92-A81F-1B082B817A82}" presName="connTx" presStyleLbl="parChTrans1D2" presStyleIdx="3" presStyleCnt="4"/>
      <dgm:spPr/>
      <dgm:t>
        <a:bodyPr/>
        <a:lstStyle/>
        <a:p>
          <a:endParaRPr lang="tr-TR"/>
        </a:p>
      </dgm:t>
    </dgm:pt>
    <dgm:pt modelId="{F1EF7774-6A8E-49C9-9743-7AC5D4FF68F9}" type="pres">
      <dgm:prSet presAssocID="{91A61209-5B01-4A56-8C2E-19011CC08442}" presName="node" presStyleLbl="node1" presStyleIdx="3" presStyleCnt="4">
        <dgm:presLayoutVars>
          <dgm:bulletEnabled val="1"/>
        </dgm:presLayoutVars>
      </dgm:prSet>
      <dgm:spPr/>
      <dgm:t>
        <a:bodyPr/>
        <a:lstStyle/>
        <a:p>
          <a:endParaRPr lang="tr-TR"/>
        </a:p>
      </dgm:t>
    </dgm:pt>
  </dgm:ptLst>
  <dgm:cxnLst>
    <dgm:cxn modelId="{E3CA4A59-14D5-48EC-B57F-3149B0A114FA}" srcId="{9F454328-B77E-4500-97C8-78E472EEA8E4}" destId="{FE34A519-217E-4A4D-B27A-90A96DC457CB}" srcOrd="2" destOrd="0" parTransId="{F9253820-790D-48D4-9DFC-6B356788ED5B}" sibTransId="{CD8B0875-4D1F-48B0-B13E-69DA9B4602B4}"/>
    <dgm:cxn modelId="{1B1E3222-3160-4163-BC9F-1C03FCC1AE2F}" type="presOf" srcId="{A9DCDA90-F80C-4BC4-BF49-6D396AEF3E44}" destId="{7D2E2413-2FE9-4713-9F9D-0D8D4A99ABAC}" srcOrd="1" destOrd="0" presId="urn:microsoft.com/office/officeart/2005/8/layout/radial1"/>
    <dgm:cxn modelId="{65FB9D03-1F3A-41A3-B0CD-4B1C298D9EB9}" type="presOf" srcId="{FE34A519-217E-4A4D-B27A-90A96DC457CB}" destId="{C46CC296-4023-4D91-B492-9658417BCEAB}" srcOrd="0" destOrd="0" presId="urn:microsoft.com/office/officeart/2005/8/layout/radial1"/>
    <dgm:cxn modelId="{C59A2EF9-AA68-476A-803B-A457AE5B1B07}" type="presOf" srcId="{A1FC8BDE-C094-4070-8D12-F078DF4856CC}" destId="{73C52AA3-9B9E-4F2D-9257-1CF844711E27}" srcOrd="1" destOrd="0" presId="urn:microsoft.com/office/officeart/2005/8/layout/radial1"/>
    <dgm:cxn modelId="{91BD0EC2-3785-421A-AA9D-085D22E2FF5C}" type="presOf" srcId="{F9253820-790D-48D4-9DFC-6B356788ED5B}" destId="{A627FDAF-C52A-4102-8141-E0A17215A399}" srcOrd="0" destOrd="0" presId="urn:microsoft.com/office/officeart/2005/8/layout/radial1"/>
    <dgm:cxn modelId="{B515008A-9CAD-4474-9359-90FDB59B5D13}" srcId="{9F454328-B77E-4500-97C8-78E472EEA8E4}" destId="{91A61209-5B01-4A56-8C2E-19011CC08442}" srcOrd="3" destOrd="0" parTransId="{5BC2EBF1-938F-4C92-A81F-1B082B817A82}" sibTransId="{5A9AF087-961D-4E9F-BA76-0F77DD1F6E59}"/>
    <dgm:cxn modelId="{0BD1300F-E8F9-4461-A94F-C2AAE21D276E}" type="presOf" srcId="{7438714B-3271-496A-8DEE-FABAA5F744AA}" destId="{4EAF2C55-5267-49C9-BC25-AC1410C70653}" srcOrd="0" destOrd="0" presId="urn:microsoft.com/office/officeart/2005/8/layout/radial1"/>
    <dgm:cxn modelId="{4614DD2B-1AA9-4C3D-B33F-2AA51941C022}" type="presOf" srcId="{A9DCDA90-F80C-4BC4-BF49-6D396AEF3E44}" destId="{0471A8F5-6259-4256-9D20-4A723A995F41}" srcOrd="0" destOrd="0" presId="urn:microsoft.com/office/officeart/2005/8/layout/radial1"/>
    <dgm:cxn modelId="{4E047863-7C64-41A6-93D9-1A9054426D30}" type="presOf" srcId="{5BC2EBF1-938F-4C92-A81F-1B082B817A82}" destId="{4E55946C-464A-4629-A890-CF3F515AA67D}" srcOrd="0" destOrd="0" presId="urn:microsoft.com/office/officeart/2005/8/layout/radial1"/>
    <dgm:cxn modelId="{12DB7E6A-C3D7-4204-A6F2-5748F2A97219}" srcId="{9F454328-B77E-4500-97C8-78E472EEA8E4}" destId="{32682F0B-8BB2-49C0-9887-9B16ABB17337}" srcOrd="0" destOrd="0" parTransId="{A1FC8BDE-C094-4070-8D12-F078DF4856CC}" sibTransId="{16AD44D0-8647-4BCE-A374-CB4E48207BBC}"/>
    <dgm:cxn modelId="{C55A63EF-137E-4638-A678-8286E1C062B3}" srcId="{9F454328-B77E-4500-97C8-78E472EEA8E4}" destId="{7438714B-3271-496A-8DEE-FABAA5F744AA}" srcOrd="1" destOrd="0" parTransId="{A9DCDA90-F80C-4BC4-BF49-6D396AEF3E44}" sibTransId="{475A4E2D-C776-4DFA-A287-C4C5E6B7CA16}"/>
    <dgm:cxn modelId="{744E4307-EC6A-4502-8A41-E65247B1F0A9}" type="presOf" srcId="{F9253820-790D-48D4-9DFC-6B356788ED5B}" destId="{34AB4610-D15B-4652-AE6C-2A042A881F14}" srcOrd="1" destOrd="0" presId="urn:microsoft.com/office/officeart/2005/8/layout/radial1"/>
    <dgm:cxn modelId="{FB933793-01FF-4BA5-8F7E-686F547E1679}" type="presOf" srcId="{9F454328-B77E-4500-97C8-78E472EEA8E4}" destId="{D6FBDA42-20BA-467D-97D9-5746AEE4D84D}" srcOrd="0" destOrd="0" presId="urn:microsoft.com/office/officeart/2005/8/layout/radial1"/>
    <dgm:cxn modelId="{5C39FCBC-9A57-4297-A017-4D2146FBEE69}" srcId="{8C0F5347-5E61-4B22-A4DE-558E51E1A3C1}" destId="{9F454328-B77E-4500-97C8-78E472EEA8E4}" srcOrd="0" destOrd="0" parTransId="{B838DC44-C9C4-4C98-A64C-1BD988801993}" sibTransId="{8512F71B-B11B-4139-9C60-0DC7266CB900}"/>
    <dgm:cxn modelId="{2773617E-B7E4-49CC-8E2A-2594DFC4213F}" type="presOf" srcId="{91A61209-5B01-4A56-8C2E-19011CC08442}" destId="{F1EF7774-6A8E-49C9-9743-7AC5D4FF68F9}" srcOrd="0" destOrd="0" presId="urn:microsoft.com/office/officeart/2005/8/layout/radial1"/>
    <dgm:cxn modelId="{E3A94A23-201D-4F07-BD81-6A15F239F74E}" type="presOf" srcId="{A1FC8BDE-C094-4070-8D12-F078DF4856CC}" destId="{A5CFC997-8D69-4146-8D3D-D14B97D9BDA7}" srcOrd="0" destOrd="0" presId="urn:microsoft.com/office/officeart/2005/8/layout/radial1"/>
    <dgm:cxn modelId="{9817756A-D2CC-45A4-859A-4D6291199150}" type="presOf" srcId="{8C0F5347-5E61-4B22-A4DE-558E51E1A3C1}" destId="{6AB49F2F-57DD-462E-84B4-DC265ECC046F}" srcOrd="0" destOrd="0" presId="urn:microsoft.com/office/officeart/2005/8/layout/radial1"/>
    <dgm:cxn modelId="{5CA9397F-B711-4FCC-834D-1ED938BA0AD5}" type="presOf" srcId="{5BC2EBF1-938F-4C92-A81F-1B082B817A82}" destId="{D5E26238-9FD0-4A07-A74B-C37E56004837}" srcOrd="1" destOrd="0" presId="urn:microsoft.com/office/officeart/2005/8/layout/radial1"/>
    <dgm:cxn modelId="{226695A0-FC1E-4E47-8BFA-B7619642D376}" type="presOf" srcId="{32682F0B-8BB2-49C0-9887-9B16ABB17337}" destId="{E3FA6E0F-AB45-4C41-A84F-14D1C9C3FDBB}" srcOrd="0" destOrd="0" presId="urn:microsoft.com/office/officeart/2005/8/layout/radial1"/>
    <dgm:cxn modelId="{441CE643-C233-4234-941B-931E56F1ABD5}" type="presParOf" srcId="{6AB49F2F-57DD-462E-84B4-DC265ECC046F}" destId="{D6FBDA42-20BA-467D-97D9-5746AEE4D84D}" srcOrd="0" destOrd="0" presId="urn:microsoft.com/office/officeart/2005/8/layout/radial1"/>
    <dgm:cxn modelId="{58F39338-02C1-451B-B2F2-EAD4C5E4B036}" type="presParOf" srcId="{6AB49F2F-57DD-462E-84B4-DC265ECC046F}" destId="{A5CFC997-8D69-4146-8D3D-D14B97D9BDA7}" srcOrd="1" destOrd="0" presId="urn:microsoft.com/office/officeart/2005/8/layout/radial1"/>
    <dgm:cxn modelId="{44BCBDAC-D188-4CA5-9E2E-B9627DCEA431}" type="presParOf" srcId="{A5CFC997-8D69-4146-8D3D-D14B97D9BDA7}" destId="{73C52AA3-9B9E-4F2D-9257-1CF844711E27}" srcOrd="0" destOrd="0" presId="urn:microsoft.com/office/officeart/2005/8/layout/radial1"/>
    <dgm:cxn modelId="{2124EC97-2217-4411-A4DE-33712EDD2ED0}" type="presParOf" srcId="{6AB49F2F-57DD-462E-84B4-DC265ECC046F}" destId="{E3FA6E0F-AB45-4C41-A84F-14D1C9C3FDBB}" srcOrd="2" destOrd="0" presId="urn:microsoft.com/office/officeart/2005/8/layout/radial1"/>
    <dgm:cxn modelId="{93E1991B-5946-4E45-9FB6-7DA79D65E8C0}" type="presParOf" srcId="{6AB49F2F-57DD-462E-84B4-DC265ECC046F}" destId="{0471A8F5-6259-4256-9D20-4A723A995F41}" srcOrd="3" destOrd="0" presId="urn:microsoft.com/office/officeart/2005/8/layout/radial1"/>
    <dgm:cxn modelId="{A388B405-DF97-4DBC-8E81-7144617A3B60}" type="presParOf" srcId="{0471A8F5-6259-4256-9D20-4A723A995F41}" destId="{7D2E2413-2FE9-4713-9F9D-0D8D4A99ABAC}" srcOrd="0" destOrd="0" presId="urn:microsoft.com/office/officeart/2005/8/layout/radial1"/>
    <dgm:cxn modelId="{FA9C8D31-88FD-4C32-9568-5667A3D98035}" type="presParOf" srcId="{6AB49F2F-57DD-462E-84B4-DC265ECC046F}" destId="{4EAF2C55-5267-49C9-BC25-AC1410C70653}" srcOrd="4" destOrd="0" presId="urn:microsoft.com/office/officeart/2005/8/layout/radial1"/>
    <dgm:cxn modelId="{4CD1F877-1D6C-411D-BFB9-E4FAE0748798}" type="presParOf" srcId="{6AB49F2F-57DD-462E-84B4-DC265ECC046F}" destId="{A627FDAF-C52A-4102-8141-E0A17215A399}" srcOrd="5" destOrd="0" presId="urn:microsoft.com/office/officeart/2005/8/layout/radial1"/>
    <dgm:cxn modelId="{8192E9C4-3169-4C2B-8555-1C1A5ABDFC42}" type="presParOf" srcId="{A627FDAF-C52A-4102-8141-E0A17215A399}" destId="{34AB4610-D15B-4652-AE6C-2A042A881F14}" srcOrd="0" destOrd="0" presId="urn:microsoft.com/office/officeart/2005/8/layout/radial1"/>
    <dgm:cxn modelId="{F32AC442-F975-475C-B38F-FD1002338020}" type="presParOf" srcId="{6AB49F2F-57DD-462E-84B4-DC265ECC046F}" destId="{C46CC296-4023-4D91-B492-9658417BCEAB}" srcOrd="6" destOrd="0" presId="urn:microsoft.com/office/officeart/2005/8/layout/radial1"/>
    <dgm:cxn modelId="{A01CE8AC-FB77-4640-A49F-10F48BCA5615}" type="presParOf" srcId="{6AB49F2F-57DD-462E-84B4-DC265ECC046F}" destId="{4E55946C-464A-4629-A890-CF3F515AA67D}" srcOrd="7" destOrd="0" presId="urn:microsoft.com/office/officeart/2005/8/layout/radial1"/>
    <dgm:cxn modelId="{192FD437-0DBF-4595-9FAA-A0B92D1779C7}" type="presParOf" srcId="{4E55946C-464A-4629-A890-CF3F515AA67D}" destId="{D5E26238-9FD0-4A07-A74B-C37E56004837}" srcOrd="0" destOrd="0" presId="urn:microsoft.com/office/officeart/2005/8/layout/radial1"/>
    <dgm:cxn modelId="{F535A9FA-9DB4-4DF8-8A32-119F5423806C}" type="presParOf" srcId="{6AB49F2F-57DD-462E-84B4-DC265ECC046F}" destId="{F1EF7774-6A8E-49C9-9743-7AC5D4FF68F9}"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4A2CB4-3AAA-4FAE-86E4-DFCB7C94A437}"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tr-TR"/>
        </a:p>
      </dgm:t>
    </dgm:pt>
    <dgm:pt modelId="{93F5353F-46DF-4937-99A5-F5CB422EAA6F}">
      <dgm:prSet phldrT="[Metin]"/>
      <dgm:spPr/>
      <dgm:t>
        <a:bodyPr/>
        <a:lstStyle/>
        <a:p>
          <a:r>
            <a:rPr lang="tr-TR" dirty="0" smtClean="0"/>
            <a:t>Korku</a:t>
          </a:r>
          <a:endParaRPr lang="tr-TR" dirty="0"/>
        </a:p>
      </dgm:t>
    </dgm:pt>
    <dgm:pt modelId="{407CC4D0-9A51-48B8-9D89-7D86EB502C72}" type="parTrans" cxnId="{D42AB0C3-81DC-41FD-A51E-9A851CF3DF08}">
      <dgm:prSet/>
      <dgm:spPr/>
      <dgm:t>
        <a:bodyPr/>
        <a:lstStyle/>
        <a:p>
          <a:endParaRPr lang="tr-TR"/>
        </a:p>
      </dgm:t>
    </dgm:pt>
    <dgm:pt modelId="{71C7A888-9503-4C4F-B565-67E3466D2EED}" type="sibTrans" cxnId="{D42AB0C3-81DC-41FD-A51E-9A851CF3DF08}">
      <dgm:prSet/>
      <dgm:spPr/>
      <dgm:t>
        <a:bodyPr/>
        <a:lstStyle/>
        <a:p>
          <a:endParaRPr lang="tr-TR"/>
        </a:p>
      </dgm:t>
    </dgm:pt>
    <dgm:pt modelId="{2D2436B4-109B-484B-A377-E734BF1004DC}">
      <dgm:prSet phldrT="[Metin]"/>
      <dgm:spPr/>
      <dgm:t>
        <a:bodyPr/>
        <a:lstStyle/>
        <a:p>
          <a:r>
            <a:rPr lang="tr-TR" dirty="0" smtClean="0"/>
            <a:t>Bebek</a:t>
          </a:r>
          <a:endParaRPr lang="tr-TR" dirty="0"/>
        </a:p>
      </dgm:t>
    </dgm:pt>
    <dgm:pt modelId="{89C9160C-F4FE-4C90-B6FC-375CDACADBA8}" type="parTrans" cxnId="{BABCC57E-5799-4494-AC65-09F388AEFE0E}">
      <dgm:prSet/>
      <dgm:spPr/>
      <dgm:t>
        <a:bodyPr/>
        <a:lstStyle/>
        <a:p>
          <a:endParaRPr lang="tr-TR"/>
        </a:p>
      </dgm:t>
    </dgm:pt>
    <dgm:pt modelId="{67A5A0DC-A60C-43BE-BE99-77B1BAA4EE31}" type="sibTrans" cxnId="{BABCC57E-5799-4494-AC65-09F388AEFE0E}">
      <dgm:prSet/>
      <dgm:spPr/>
      <dgm:t>
        <a:bodyPr/>
        <a:lstStyle/>
        <a:p>
          <a:endParaRPr lang="tr-TR"/>
        </a:p>
      </dgm:t>
    </dgm:pt>
    <dgm:pt modelId="{D49BD177-C889-42A2-9BB1-F9F0AD50FB0C}">
      <dgm:prSet phldrT="[Metin]"/>
      <dgm:spPr/>
      <dgm:t>
        <a:bodyPr/>
        <a:lstStyle/>
        <a:p>
          <a:r>
            <a:rPr lang="tr-TR" dirty="0" smtClean="0"/>
            <a:t>At</a:t>
          </a:r>
          <a:endParaRPr lang="tr-TR" dirty="0"/>
        </a:p>
      </dgm:t>
    </dgm:pt>
    <dgm:pt modelId="{21B2DCE3-9C30-4741-9AD0-CF22D1D23F1F}" type="parTrans" cxnId="{E63F30CD-DAFF-496D-9A5B-21FF39DCE548}">
      <dgm:prSet/>
      <dgm:spPr/>
      <dgm:t>
        <a:bodyPr/>
        <a:lstStyle/>
        <a:p>
          <a:endParaRPr lang="tr-TR"/>
        </a:p>
      </dgm:t>
    </dgm:pt>
    <dgm:pt modelId="{CE39EE83-3794-433E-B268-72082DA5FBF2}" type="sibTrans" cxnId="{E63F30CD-DAFF-496D-9A5B-21FF39DCE548}">
      <dgm:prSet/>
      <dgm:spPr/>
      <dgm:t>
        <a:bodyPr/>
        <a:lstStyle/>
        <a:p>
          <a:endParaRPr lang="tr-TR"/>
        </a:p>
      </dgm:t>
    </dgm:pt>
    <dgm:pt modelId="{05D6F9CB-510D-439C-ADBB-BE8C8F02B052}">
      <dgm:prSet phldrT="[Metin]"/>
      <dgm:spPr/>
      <dgm:t>
        <a:bodyPr/>
        <a:lstStyle/>
        <a:p>
          <a:r>
            <a:rPr lang="tr-TR" dirty="0" smtClean="0"/>
            <a:t>Biyoloji</a:t>
          </a:r>
          <a:endParaRPr lang="tr-TR" dirty="0"/>
        </a:p>
      </dgm:t>
    </dgm:pt>
    <dgm:pt modelId="{32C78C40-238C-408D-B95D-C822E96CBE88}" type="parTrans" cxnId="{D4186B64-DD8B-49C0-9AB4-AE8ED95E7EF1}">
      <dgm:prSet/>
      <dgm:spPr/>
      <dgm:t>
        <a:bodyPr/>
        <a:lstStyle/>
        <a:p>
          <a:endParaRPr lang="tr-TR"/>
        </a:p>
      </dgm:t>
    </dgm:pt>
    <dgm:pt modelId="{A0502878-E4F9-4F1F-9B09-BC4E48A6056F}" type="sibTrans" cxnId="{D4186B64-DD8B-49C0-9AB4-AE8ED95E7EF1}">
      <dgm:prSet/>
      <dgm:spPr/>
      <dgm:t>
        <a:bodyPr/>
        <a:lstStyle/>
        <a:p>
          <a:endParaRPr lang="tr-TR"/>
        </a:p>
      </dgm:t>
    </dgm:pt>
    <dgm:pt modelId="{4ACFCE33-EAE6-44AA-B5F2-8159D1020A1B}">
      <dgm:prSet phldrT="[Metin]"/>
      <dgm:spPr/>
      <dgm:t>
        <a:bodyPr/>
        <a:lstStyle/>
        <a:p>
          <a:r>
            <a:rPr lang="tr-TR" dirty="0" smtClean="0"/>
            <a:t>Kitap</a:t>
          </a:r>
          <a:endParaRPr lang="tr-TR" dirty="0"/>
        </a:p>
      </dgm:t>
    </dgm:pt>
    <dgm:pt modelId="{42366754-C3A6-4A3E-86DD-3E28643837FB}" type="parTrans" cxnId="{946E5B4F-2636-49EC-B829-3579946A49D9}">
      <dgm:prSet/>
      <dgm:spPr/>
      <dgm:t>
        <a:bodyPr/>
        <a:lstStyle/>
        <a:p>
          <a:endParaRPr lang="tr-TR"/>
        </a:p>
      </dgm:t>
    </dgm:pt>
    <dgm:pt modelId="{804B88F8-5FE5-4410-AF51-172D0DFB44DC}" type="sibTrans" cxnId="{946E5B4F-2636-49EC-B829-3579946A49D9}">
      <dgm:prSet/>
      <dgm:spPr/>
      <dgm:t>
        <a:bodyPr/>
        <a:lstStyle/>
        <a:p>
          <a:endParaRPr lang="tr-TR"/>
        </a:p>
      </dgm:t>
    </dgm:pt>
    <dgm:pt modelId="{A4B165F4-349B-4895-B5D5-DC6C9787F858}" type="pres">
      <dgm:prSet presAssocID="{6D4A2CB4-3AAA-4FAE-86E4-DFCB7C94A437}" presName="cycle" presStyleCnt="0">
        <dgm:presLayoutVars>
          <dgm:chMax val="1"/>
          <dgm:dir/>
          <dgm:animLvl val="ctr"/>
          <dgm:resizeHandles val="exact"/>
        </dgm:presLayoutVars>
      </dgm:prSet>
      <dgm:spPr/>
      <dgm:t>
        <a:bodyPr/>
        <a:lstStyle/>
        <a:p>
          <a:endParaRPr lang="tr-TR"/>
        </a:p>
      </dgm:t>
    </dgm:pt>
    <dgm:pt modelId="{26B3D66C-CDB7-4604-A901-1AAC5F7FE712}" type="pres">
      <dgm:prSet presAssocID="{93F5353F-46DF-4937-99A5-F5CB422EAA6F}" presName="centerShape" presStyleLbl="node0" presStyleIdx="0" presStyleCnt="1"/>
      <dgm:spPr/>
      <dgm:t>
        <a:bodyPr/>
        <a:lstStyle/>
        <a:p>
          <a:endParaRPr lang="tr-TR"/>
        </a:p>
      </dgm:t>
    </dgm:pt>
    <dgm:pt modelId="{83114C05-BC03-48DA-A9A0-197D6B14ECFA}" type="pres">
      <dgm:prSet presAssocID="{89C9160C-F4FE-4C90-B6FC-375CDACADBA8}" presName="Name9" presStyleLbl="parChTrans1D2" presStyleIdx="0" presStyleCnt="4"/>
      <dgm:spPr/>
      <dgm:t>
        <a:bodyPr/>
        <a:lstStyle/>
        <a:p>
          <a:endParaRPr lang="tr-TR"/>
        </a:p>
      </dgm:t>
    </dgm:pt>
    <dgm:pt modelId="{AD82C28C-AD7A-4092-819A-5516DC67E325}" type="pres">
      <dgm:prSet presAssocID="{89C9160C-F4FE-4C90-B6FC-375CDACADBA8}" presName="connTx" presStyleLbl="parChTrans1D2" presStyleIdx="0" presStyleCnt="4"/>
      <dgm:spPr/>
      <dgm:t>
        <a:bodyPr/>
        <a:lstStyle/>
        <a:p>
          <a:endParaRPr lang="tr-TR"/>
        </a:p>
      </dgm:t>
    </dgm:pt>
    <dgm:pt modelId="{C746C5F8-075E-46F6-851D-BF37CEBC5183}" type="pres">
      <dgm:prSet presAssocID="{2D2436B4-109B-484B-A377-E734BF1004DC}" presName="node" presStyleLbl="node1" presStyleIdx="0" presStyleCnt="4">
        <dgm:presLayoutVars>
          <dgm:bulletEnabled val="1"/>
        </dgm:presLayoutVars>
      </dgm:prSet>
      <dgm:spPr/>
      <dgm:t>
        <a:bodyPr/>
        <a:lstStyle/>
        <a:p>
          <a:endParaRPr lang="tr-TR"/>
        </a:p>
      </dgm:t>
    </dgm:pt>
    <dgm:pt modelId="{8543660A-F948-485A-A409-32431351CE2E}" type="pres">
      <dgm:prSet presAssocID="{21B2DCE3-9C30-4741-9AD0-CF22D1D23F1F}" presName="Name9" presStyleLbl="parChTrans1D2" presStyleIdx="1" presStyleCnt="4"/>
      <dgm:spPr/>
      <dgm:t>
        <a:bodyPr/>
        <a:lstStyle/>
        <a:p>
          <a:endParaRPr lang="tr-TR"/>
        </a:p>
      </dgm:t>
    </dgm:pt>
    <dgm:pt modelId="{49C78AF1-B2C7-495F-B0D9-FA17E0431C86}" type="pres">
      <dgm:prSet presAssocID="{21B2DCE3-9C30-4741-9AD0-CF22D1D23F1F}" presName="connTx" presStyleLbl="parChTrans1D2" presStyleIdx="1" presStyleCnt="4"/>
      <dgm:spPr/>
      <dgm:t>
        <a:bodyPr/>
        <a:lstStyle/>
        <a:p>
          <a:endParaRPr lang="tr-TR"/>
        </a:p>
      </dgm:t>
    </dgm:pt>
    <dgm:pt modelId="{4AB250E5-07F0-4340-B645-9F09F1F9611C}" type="pres">
      <dgm:prSet presAssocID="{D49BD177-C889-42A2-9BB1-F9F0AD50FB0C}" presName="node" presStyleLbl="node1" presStyleIdx="1" presStyleCnt="4">
        <dgm:presLayoutVars>
          <dgm:bulletEnabled val="1"/>
        </dgm:presLayoutVars>
      </dgm:prSet>
      <dgm:spPr/>
      <dgm:t>
        <a:bodyPr/>
        <a:lstStyle/>
        <a:p>
          <a:endParaRPr lang="tr-TR"/>
        </a:p>
      </dgm:t>
    </dgm:pt>
    <dgm:pt modelId="{EA0D2C0C-BD9D-43E3-AA28-96AEB00DE235}" type="pres">
      <dgm:prSet presAssocID="{32C78C40-238C-408D-B95D-C822E96CBE88}" presName="Name9" presStyleLbl="parChTrans1D2" presStyleIdx="2" presStyleCnt="4"/>
      <dgm:spPr/>
      <dgm:t>
        <a:bodyPr/>
        <a:lstStyle/>
        <a:p>
          <a:endParaRPr lang="tr-TR"/>
        </a:p>
      </dgm:t>
    </dgm:pt>
    <dgm:pt modelId="{DE6B02AA-ECD9-49A3-B75A-5A20DF08BBB1}" type="pres">
      <dgm:prSet presAssocID="{32C78C40-238C-408D-B95D-C822E96CBE88}" presName="connTx" presStyleLbl="parChTrans1D2" presStyleIdx="2" presStyleCnt="4"/>
      <dgm:spPr/>
      <dgm:t>
        <a:bodyPr/>
        <a:lstStyle/>
        <a:p>
          <a:endParaRPr lang="tr-TR"/>
        </a:p>
      </dgm:t>
    </dgm:pt>
    <dgm:pt modelId="{07DC0D2A-78D6-42EC-8475-D26D21ABD875}" type="pres">
      <dgm:prSet presAssocID="{05D6F9CB-510D-439C-ADBB-BE8C8F02B052}" presName="node" presStyleLbl="node1" presStyleIdx="2" presStyleCnt="4">
        <dgm:presLayoutVars>
          <dgm:bulletEnabled val="1"/>
        </dgm:presLayoutVars>
      </dgm:prSet>
      <dgm:spPr/>
      <dgm:t>
        <a:bodyPr/>
        <a:lstStyle/>
        <a:p>
          <a:endParaRPr lang="tr-TR"/>
        </a:p>
      </dgm:t>
    </dgm:pt>
    <dgm:pt modelId="{BC84EFF3-FA43-46CE-A62E-716C5E59812E}" type="pres">
      <dgm:prSet presAssocID="{42366754-C3A6-4A3E-86DD-3E28643837FB}" presName="Name9" presStyleLbl="parChTrans1D2" presStyleIdx="3" presStyleCnt="4"/>
      <dgm:spPr/>
      <dgm:t>
        <a:bodyPr/>
        <a:lstStyle/>
        <a:p>
          <a:endParaRPr lang="tr-TR"/>
        </a:p>
      </dgm:t>
    </dgm:pt>
    <dgm:pt modelId="{9D15E7FE-A303-4E14-8738-8D4638C81006}" type="pres">
      <dgm:prSet presAssocID="{42366754-C3A6-4A3E-86DD-3E28643837FB}" presName="connTx" presStyleLbl="parChTrans1D2" presStyleIdx="3" presStyleCnt="4"/>
      <dgm:spPr/>
      <dgm:t>
        <a:bodyPr/>
        <a:lstStyle/>
        <a:p>
          <a:endParaRPr lang="tr-TR"/>
        </a:p>
      </dgm:t>
    </dgm:pt>
    <dgm:pt modelId="{7FBAF718-29CC-4F52-A0A8-48886E9477B9}" type="pres">
      <dgm:prSet presAssocID="{4ACFCE33-EAE6-44AA-B5F2-8159D1020A1B}" presName="node" presStyleLbl="node1" presStyleIdx="3" presStyleCnt="4">
        <dgm:presLayoutVars>
          <dgm:bulletEnabled val="1"/>
        </dgm:presLayoutVars>
      </dgm:prSet>
      <dgm:spPr/>
      <dgm:t>
        <a:bodyPr/>
        <a:lstStyle/>
        <a:p>
          <a:endParaRPr lang="tr-TR"/>
        </a:p>
      </dgm:t>
    </dgm:pt>
  </dgm:ptLst>
  <dgm:cxnLst>
    <dgm:cxn modelId="{DA3E0227-C0B0-467F-ADFB-D876C3397ECC}" type="presOf" srcId="{2D2436B4-109B-484B-A377-E734BF1004DC}" destId="{C746C5F8-075E-46F6-851D-BF37CEBC5183}" srcOrd="0" destOrd="0" presId="urn:microsoft.com/office/officeart/2005/8/layout/radial1"/>
    <dgm:cxn modelId="{382A5D7C-626A-4A31-9C1F-0676705FA1CF}" type="presOf" srcId="{6D4A2CB4-3AAA-4FAE-86E4-DFCB7C94A437}" destId="{A4B165F4-349B-4895-B5D5-DC6C9787F858}" srcOrd="0" destOrd="0" presId="urn:microsoft.com/office/officeart/2005/8/layout/radial1"/>
    <dgm:cxn modelId="{D4186B64-DD8B-49C0-9AB4-AE8ED95E7EF1}" srcId="{93F5353F-46DF-4937-99A5-F5CB422EAA6F}" destId="{05D6F9CB-510D-439C-ADBB-BE8C8F02B052}" srcOrd="2" destOrd="0" parTransId="{32C78C40-238C-408D-B95D-C822E96CBE88}" sibTransId="{A0502878-E4F9-4F1F-9B09-BC4E48A6056F}"/>
    <dgm:cxn modelId="{17A5C307-5F59-4CEE-A13C-3C199C4682E7}" type="presOf" srcId="{93F5353F-46DF-4937-99A5-F5CB422EAA6F}" destId="{26B3D66C-CDB7-4604-A901-1AAC5F7FE712}" srcOrd="0" destOrd="0" presId="urn:microsoft.com/office/officeart/2005/8/layout/radial1"/>
    <dgm:cxn modelId="{C1E22856-B39B-4569-9E37-A2F4553233EE}" type="presOf" srcId="{32C78C40-238C-408D-B95D-C822E96CBE88}" destId="{DE6B02AA-ECD9-49A3-B75A-5A20DF08BBB1}" srcOrd="1" destOrd="0" presId="urn:microsoft.com/office/officeart/2005/8/layout/radial1"/>
    <dgm:cxn modelId="{7471EF40-F9E4-4DE2-A65D-1C7C7574F640}" type="presOf" srcId="{21B2DCE3-9C30-4741-9AD0-CF22D1D23F1F}" destId="{8543660A-F948-485A-A409-32431351CE2E}" srcOrd="0" destOrd="0" presId="urn:microsoft.com/office/officeart/2005/8/layout/radial1"/>
    <dgm:cxn modelId="{946E5B4F-2636-49EC-B829-3579946A49D9}" srcId="{93F5353F-46DF-4937-99A5-F5CB422EAA6F}" destId="{4ACFCE33-EAE6-44AA-B5F2-8159D1020A1B}" srcOrd="3" destOrd="0" parTransId="{42366754-C3A6-4A3E-86DD-3E28643837FB}" sibTransId="{804B88F8-5FE5-4410-AF51-172D0DFB44DC}"/>
    <dgm:cxn modelId="{C9C6D6B6-E2C8-4E85-AE8E-7A77AFAD2578}" type="presOf" srcId="{32C78C40-238C-408D-B95D-C822E96CBE88}" destId="{EA0D2C0C-BD9D-43E3-AA28-96AEB00DE235}" srcOrd="0" destOrd="0" presId="urn:microsoft.com/office/officeart/2005/8/layout/radial1"/>
    <dgm:cxn modelId="{E421E716-7659-440C-8D1F-7283DEF71390}" type="presOf" srcId="{05D6F9CB-510D-439C-ADBB-BE8C8F02B052}" destId="{07DC0D2A-78D6-42EC-8475-D26D21ABD875}" srcOrd="0" destOrd="0" presId="urn:microsoft.com/office/officeart/2005/8/layout/radial1"/>
    <dgm:cxn modelId="{6CF19DE9-4698-4F66-85A3-26A4752DD19F}" type="presOf" srcId="{89C9160C-F4FE-4C90-B6FC-375CDACADBA8}" destId="{AD82C28C-AD7A-4092-819A-5516DC67E325}" srcOrd="1" destOrd="0" presId="urn:microsoft.com/office/officeart/2005/8/layout/radial1"/>
    <dgm:cxn modelId="{E27AFBD2-89E0-46A6-8E4D-BA032923FD76}" type="presOf" srcId="{D49BD177-C889-42A2-9BB1-F9F0AD50FB0C}" destId="{4AB250E5-07F0-4340-B645-9F09F1F9611C}" srcOrd="0" destOrd="0" presId="urn:microsoft.com/office/officeart/2005/8/layout/radial1"/>
    <dgm:cxn modelId="{9F0B1457-1532-4F7C-8506-3737ABE1BB02}" type="presOf" srcId="{89C9160C-F4FE-4C90-B6FC-375CDACADBA8}" destId="{83114C05-BC03-48DA-A9A0-197D6B14ECFA}" srcOrd="0" destOrd="0" presId="urn:microsoft.com/office/officeart/2005/8/layout/radial1"/>
    <dgm:cxn modelId="{9DEE9978-4FDE-494A-A05A-6DA3708D0E61}" type="presOf" srcId="{42366754-C3A6-4A3E-86DD-3E28643837FB}" destId="{BC84EFF3-FA43-46CE-A62E-716C5E59812E}" srcOrd="0" destOrd="0" presId="urn:microsoft.com/office/officeart/2005/8/layout/radial1"/>
    <dgm:cxn modelId="{E63F30CD-DAFF-496D-9A5B-21FF39DCE548}" srcId="{93F5353F-46DF-4937-99A5-F5CB422EAA6F}" destId="{D49BD177-C889-42A2-9BB1-F9F0AD50FB0C}" srcOrd="1" destOrd="0" parTransId="{21B2DCE3-9C30-4741-9AD0-CF22D1D23F1F}" sibTransId="{CE39EE83-3794-433E-B268-72082DA5FBF2}"/>
    <dgm:cxn modelId="{43D9E7F3-2AD1-4711-8F73-1A79F6EDE5DE}" type="presOf" srcId="{42366754-C3A6-4A3E-86DD-3E28643837FB}" destId="{9D15E7FE-A303-4E14-8738-8D4638C81006}" srcOrd="1" destOrd="0" presId="urn:microsoft.com/office/officeart/2005/8/layout/radial1"/>
    <dgm:cxn modelId="{BABCC57E-5799-4494-AC65-09F388AEFE0E}" srcId="{93F5353F-46DF-4937-99A5-F5CB422EAA6F}" destId="{2D2436B4-109B-484B-A377-E734BF1004DC}" srcOrd="0" destOrd="0" parTransId="{89C9160C-F4FE-4C90-B6FC-375CDACADBA8}" sibTransId="{67A5A0DC-A60C-43BE-BE99-77B1BAA4EE31}"/>
    <dgm:cxn modelId="{D42AB0C3-81DC-41FD-A51E-9A851CF3DF08}" srcId="{6D4A2CB4-3AAA-4FAE-86E4-DFCB7C94A437}" destId="{93F5353F-46DF-4937-99A5-F5CB422EAA6F}" srcOrd="0" destOrd="0" parTransId="{407CC4D0-9A51-48B8-9D89-7D86EB502C72}" sibTransId="{71C7A888-9503-4C4F-B565-67E3466D2EED}"/>
    <dgm:cxn modelId="{A4267438-B21C-4FDE-A64B-E5FB07F9C325}" type="presOf" srcId="{4ACFCE33-EAE6-44AA-B5F2-8159D1020A1B}" destId="{7FBAF718-29CC-4F52-A0A8-48886E9477B9}" srcOrd="0" destOrd="0" presId="urn:microsoft.com/office/officeart/2005/8/layout/radial1"/>
    <dgm:cxn modelId="{940F0564-1EC0-4B10-977A-5BF40555202A}" type="presOf" srcId="{21B2DCE3-9C30-4741-9AD0-CF22D1D23F1F}" destId="{49C78AF1-B2C7-495F-B0D9-FA17E0431C86}" srcOrd="1" destOrd="0" presId="urn:microsoft.com/office/officeart/2005/8/layout/radial1"/>
    <dgm:cxn modelId="{1551C19F-71AB-4F02-A7DE-2815A1218AA3}" type="presParOf" srcId="{A4B165F4-349B-4895-B5D5-DC6C9787F858}" destId="{26B3D66C-CDB7-4604-A901-1AAC5F7FE712}" srcOrd="0" destOrd="0" presId="urn:microsoft.com/office/officeart/2005/8/layout/radial1"/>
    <dgm:cxn modelId="{E8F88D55-4F8D-47CB-B038-03A21CEEA054}" type="presParOf" srcId="{A4B165F4-349B-4895-B5D5-DC6C9787F858}" destId="{83114C05-BC03-48DA-A9A0-197D6B14ECFA}" srcOrd="1" destOrd="0" presId="urn:microsoft.com/office/officeart/2005/8/layout/radial1"/>
    <dgm:cxn modelId="{32930F2E-7C41-4BE2-80A1-5DA3E93B9DE0}" type="presParOf" srcId="{83114C05-BC03-48DA-A9A0-197D6B14ECFA}" destId="{AD82C28C-AD7A-4092-819A-5516DC67E325}" srcOrd="0" destOrd="0" presId="urn:microsoft.com/office/officeart/2005/8/layout/radial1"/>
    <dgm:cxn modelId="{1CDF4766-8FAC-4FF8-B050-758776EB5650}" type="presParOf" srcId="{A4B165F4-349B-4895-B5D5-DC6C9787F858}" destId="{C746C5F8-075E-46F6-851D-BF37CEBC5183}" srcOrd="2" destOrd="0" presId="urn:microsoft.com/office/officeart/2005/8/layout/radial1"/>
    <dgm:cxn modelId="{0293282C-C0D7-4F62-AEE5-78CF8363AB88}" type="presParOf" srcId="{A4B165F4-349B-4895-B5D5-DC6C9787F858}" destId="{8543660A-F948-485A-A409-32431351CE2E}" srcOrd="3" destOrd="0" presId="urn:microsoft.com/office/officeart/2005/8/layout/radial1"/>
    <dgm:cxn modelId="{8F5D0494-0755-4995-96EC-E4D804BDC0C1}" type="presParOf" srcId="{8543660A-F948-485A-A409-32431351CE2E}" destId="{49C78AF1-B2C7-495F-B0D9-FA17E0431C86}" srcOrd="0" destOrd="0" presId="urn:microsoft.com/office/officeart/2005/8/layout/radial1"/>
    <dgm:cxn modelId="{06E8D119-1111-4ACA-84D0-607D028099FD}" type="presParOf" srcId="{A4B165F4-349B-4895-B5D5-DC6C9787F858}" destId="{4AB250E5-07F0-4340-B645-9F09F1F9611C}" srcOrd="4" destOrd="0" presId="urn:microsoft.com/office/officeart/2005/8/layout/radial1"/>
    <dgm:cxn modelId="{BC9D4ABC-7909-4C52-8FFC-D6A623080FDB}" type="presParOf" srcId="{A4B165F4-349B-4895-B5D5-DC6C9787F858}" destId="{EA0D2C0C-BD9D-43E3-AA28-96AEB00DE235}" srcOrd="5" destOrd="0" presId="urn:microsoft.com/office/officeart/2005/8/layout/radial1"/>
    <dgm:cxn modelId="{B00BA1BC-E9E9-46F9-8444-C397ED6B6882}" type="presParOf" srcId="{EA0D2C0C-BD9D-43E3-AA28-96AEB00DE235}" destId="{DE6B02AA-ECD9-49A3-B75A-5A20DF08BBB1}" srcOrd="0" destOrd="0" presId="urn:microsoft.com/office/officeart/2005/8/layout/radial1"/>
    <dgm:cxn modelId="{066DFD1A-8DE7-41B2-89E9-95BA103BE52A}" type="presParOf" srcId="{A4B165F4-349B-4895-B5D5-DC6C9787F858}" destId="{07DC0D2A-78D6-42EC-8475-D26D21ABD875}" srcOrd="6" destOrd="0" presId="urn:microsoft.com/office/officeart/2005/8/layout/radial1"/>
    <dgm:cxn modelId="{C730CDDC-B251-41D4-9EF9-7E5708D728E1}" type="presParOf" srcId="{A4B165F4-349B-4895-B5D5-DC6C9787F858}" destId="{BC84EFF3-FA43-46CE-A62E-716C5E59812E}" srcOrd="7" destOrd="0" presId="urn:microsoft.com/office/officeart/2005/8/layout/radial1"/>
    <dgm:cxn modelId="{1F169E3D-EBEF-4382-A760-F591A9604CF4}" type="presParOf" srcId="{BC84EFF3-FA43-46CE-A62E-716C5E59812E}" destId="{9D15E7FE-A303-4E14-8738-8D4638C81006}" srcOrd="0" destOrd="0" presId="urn:microsoft.com/office/officeart/2005/8/layout/radial1"/>
    <dgm:cxn modelId="{2D115A88-1B0A-4FF0-A68D-2F8613C95356}" type="presParOf" srcId="{A4B165F4-349B-4895-B5D5-DC6C9787F858}" destId="{7FBAF718-29CC-4F52-A0A8-48886E9477B9}" srcOrd="8"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F80E6C-D89A-467B-B45C-AAAE887A00A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CCF0A265-A302-4194-A74C-BF3AA80E001F}">
      <dgm:prSet phldrT="[Metin]" custT="1"/>
      <dgm:spPr/>
      <dgm:t>
        <a:bodyPr/>
        <a:lstStyle/>
        <a:p>
          <a:r>
            <a:rPr lang="tr-TR" sz="2800" dirty="0" smtClean="0"/>
            <a:t>1 resim,1000 sözcüğe bedeldir</a:t>
          </a:r>
          <a:r>
            <a:rPr lang="tr-TR" sz="2000" dirty="0" smtClean="0"/>
            <a:t>.</a:t>
          </a:r>
          <a:endParaRPr lang="tr-TR" sz="2000" dirty="0"/>
        </a:p>
      </dgm:t>
    </dgm:pt>
    <dgm:pt modelId="{06E3471B-6B84-43C0-BED1-A306AEE52124}" type="parTrans" cxnId="{CAA956AA-F668-48B1-9025-7F9B644AF8EB}">
      <dgm:prSet/>
      <dgm:spPr/>
      <dgm:t>
        <a:bodyPr/>
        <a:lstStyle/>
        <a:p>
          <a:endParaRPr lang="tr-TR"/>
        </a:p>
      </dgm:t>
    </dgm:pt>
    <dgm:pt modelId="{6BC7905C-D7F4-404D-A711-5B5025BBCB5B}" type="sibTrans" cxnId="{CAA956AA-F668-48B1-9025-7F9B644AF8EB}">
      <dgm:prSet/>
      <dgm:spPr/>
      <dgm:t>
        <a:bodyPr/>
        <a:lstStyle/>
        <a:p>
          <a:endParaRPr lang="tr-TR"/>
        </a:p>
      </dgm:t>
    </dgm:pt>
    <dgm:pt modelId="{CB7F4C57-25F5-4A75-B12C-C383AA406D6D}" type="pres">
      <dgm:prSet presAssocID="{E7F80E6C-D89A-467B-B45C-AAAE887A00A4}" presName="cycle" presStyleCnt="0">
        <dgm:presLayoutVars>
          <dgm:dir/>
          <dgm:resizeHandles val="exact"/>
        </dgm:presLayoutVars>
      </dgm:prSet>
      <dgm:spPr/>
      <dgm:t>
        <a:bodyPr/>
        <a:lstStyle/>
        <a:p>
          <a:endParaRPr lang="tr-TR"/>
        </a:p>
      </dgm:t>
    </dgm:pt>
    <dgm:pt modelId="{89CBB2AC-5BEC-42C2-BFFF-050643392D80}" type="pres">
      <dgm:prSet presAssocID="{CCF0A265-A302-4194-A74C-BF3AA80E001F}" presName="node" presStyleLbl="node1" presStyleIdx="0" presStyleCnt="1" custScaleX="146406" custRadScaleRad="99485" custRadScaleInc="-59">
        <dgm:presLayoutVars>
          <dgm:bulletEnabled val="1"/>
        </dgm:presLayoutVars>
      </dgm:prSet>
      <dgm:spPr/>
      <dgm:t>
        <a:bodyPr/>
        <a:lstStyle/>
        <a:p>
          <a:endParaRPr lang="tr-TR"/>
        </a:p>
      </dgm:t>
    </dgm:pt>
  </dgm:ptLst>
  <dgm:cxnLst>
    <dgm:cxn modelId="{CAA956AA-F668-48B1-9025-7F9B644AF8EB}" srcId="{E7F80E6C-D89A-467B-B45C-AAAE887A00A4}" destId="{CCF0A265-A302-4194-A74C-BF3AA80E001F}" srcOrd="0" destOrd="0" parTransId="{06E3471B-6B84-43C0-BED1-A306AEE52124}" sibTransId="{6BC7905C-D7F4-404D-A711-5B5025BBCB5B}"/>
    <dgm:cxn modelId="{56B47A24-2F88-4E83-840A-BF8E1E84AF34}" type="presOf" srcId="{CCF0A265-A302-4194-A74C-BF3AA80E001F}" destId="{89CBB2AC-5BEC-42C2-BFFF-050643392D80}" srcOrd="0" destOrd="0" presId="urn:microsoft.com/office/officeart/2005/8/layout/cycle2"/>
    <dgm:cxn modelId="{7E7016AF-8E71-479E-B83F-97DD829F1B93}" type="presOf" srcId="{E7F80E6C-D89A-467B-B45C-AAAE887A00A4}" destId="{CB7F4C57-25F5-4A75-B12C-C383AA406D6D}" srcOrd="0" destOrd="0" presId="urn:microsoft.com/office/officeart/2005/8/layout/cycle2"/>
    <dgm:cxn modelId="{3AD1B9A0-73C9-417D-8BC4-37635127AE40}" type="presParOf" srcId="{CB7F4C57-25F5-4A75-B12C-C383AA406D6D}" destId="{89CBB2AC-5BEC-42C2-BFFF-050643392D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0D2F65-842C-4316-A899-E8319FF8390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B91C9811-5B70-493E-A1EE-9BFFEC7CFCDE}">
      <dgm:prSet phldrT="[Metin]" custT="1"/>
      <dgm:spPr/>
      <dgm:t>
        <a:bodyPr/>
        <a:lstStyle/>
        <a:p>
          <a:r>
            <a:rPr lang="tr-TR" sz="2400" b="1" dirty="0" smtClean="0"/>
            <a:t>PRATİK</a:t>
          </a:r>
          <a:endParaRPr lang="tr-TR" sz="2400" b="1" dirty="0"/>
        </a:p>
      </dgm:t>
    </dgm:pt>
    <dgm:pt modelId="{831A43D8-A5F4-4BBB-BA2C-70C9A59B201E}" type="parTrans" cxnId="{F9A754A8-DCD0-40AA-8702-8AA93AEC1991}">
      <dgm:prSet/>
      <dgm:spPr/>
      <dgm:t>
        <a:bodyPr/>
        <a:lstStyle/>
        <a:p>
          <a:endParaRPr lang="tr-TR"/>
        </a:p>
      </dgm:t>
    </dgm:pt>
    <dgm:pt modelId="{9A5FAD1D-11A8-46BC-97C4-C142E405F385}" type="sibTrans" cxnId="{F9A754A8-DCD0-40AA-8702-8AA93AEC1991}">
      <dgm:prSet custT="1"/>
      <dgm:spPr/>
      <dgm:t>
        <a:bodyPr/>
        <a:lstStyle/>
        <a:p>
          <a:endParaRPr lang="tr-TR" sz="1600"/>
        </a:p>
      </dgm:t>
    </dgm:pt>
    <dgm:pt modelId="{196CB49F-8F53-49D2-AF01-C54F6DE73D53}">
      <dgm:prSet phldrT="[Metin]" custT="1"/>
      <dgm:spPr/>
      <dgm:t>
        <a:bodyPr/>
        <a:lstStyle/>
        <a:p>
          <a:r>
            <a:rPr lang="tr-TR" sz="2400" b="1" dirty="0" smtClean="0"/>
            <a:t>ZEVKLİ</a:t>
          </a:r>
          <a:endParaRPr lang="tr-TR" sz="2400" b="1" dirty="0"/>
        </a:p>
      </dgm:t>
    </dgm:pt>
    <dgm:pt modelId="{4F71C1A2-BF92-41ED-8B4A-2089258BB6AC}" type="parTrans" cxnId="{CA2E32B1-4EE0-41FB-A37D-F184BB51F103}">
      <dgm:prSet/>
      <dgm:spPr/>
      <dgm:t>
        <a:bodyPr/>
        <a:lstStyle/>
        <a:p>
          <a:endParaRPr lang="tr-TR"/>
        </a:p>
      </dgm:t>
    </dgm:pt>
    <dgm:pt modelId="{102F0453-57A8-4004-9721-52ECCD3352FF}" type="sibTrans" cxnId="{CA2E32B1-4EE0-41FB-A37D-F184BB51F103}">
      <dgm:prSet custT="1"/>
      <dgm:spPr/>
      <dgm:t>
        <a:bodyPr/>
        <a:lstStyle/>
        <a:p>
          <a:endParaRPr lang="tr-TR" sz="1600"/>
        </a:p>
      </dgm:t>
    </dgm:pt>
    <dgm:pt modelId="{D03360F5-75F3-4310-BD9C-62DDBB6E60B3}">
      <dgm:prSet phldrT="[Metin]" custT="1"/>
      <dgm:spPr/>
      <dgm:t>
        <a:bodyPr/>
        <a:lstStyle/>
        <a:p>
          <a:r>
            <a:rPr lang="tr-TR" sz="1600" b="1" dirty="0" smtClean="0"/>
            <a:t>EĞLENCELİ</a:t>
          </a:r>
          <a:endParaRPr lang="tr-TR" sz="1600" b="1" dirty="0"/>
        </a:p>
      </dgm:t>
    </dgm:pt>
    <dgm:pt modelId="{26B9F8AA-560C-41E9-B583-FFD333741802}" type="parTrans" cxnId="{7B188145-C626-4336-A605-C6CF213740CD}">
      <dgm:prSet/>
      <dgm:spPr/>
      <dgm:t>
        <a:bodyPr/>
        <a:lstStyle/>
        <a:p>
          <a:endParaRPr lang="tr-TR"/>
        </a:p>
      </dgm:t>
    </dgm:pt>
    <dgm:pt modelId="{D0727C69-EAC5-4491-92B9-764C0783A5A4}" type="sibTrans" cxnId="{7B188145-C626-4336-A605-C6CF213740CD}">
      <dgm:prSet custT="1"/>
      <dgm:spPr/>
      <dgm:t>
        <a:bodyPr/>
        <a:lstStyle/>
        <a:p>
          <a:endParaRPr lang="tr-TR" sz="1600"/>
        </a:p>
      </dgm:t>
    </dgm:pt>
    <dgm:pt modelId="{469D1B04-F200-4D8B-86C7-CDA37673E6BD}">
      <dgm:prSet phldrT="[Metin]"/>
      <dgm:spPr/>
      <dgm:t>
        <a:bodyPr/>
        <a:lstStyle/>
        <a:p>
          <a:r>
            <a:rPr lang="tr-TR" b="1" dirty="0" smtClean="0"/>
            <a:t>KOLAY</a:t>
          </a:r>
          <a:endParaRPr lang="tr-TR" b="1" dirty="0"/>
        </a:p>
      </dgm:t>
    </dgm:pt>
    <dgm:pt modelId="{B7857D66-4ABA-4374-876C-4BCF53A4F3E5}" type="parTrans" cxnId="{0C1AF02F-EA83-4ABC-A447-C37822668C73}">
      <dgm:prSet/>
      <dgm:spPr/>
      <dgm:t>
        <a:bodyPr/>
        <a:lstStyle/>
        <a:p>
          <a:endParaRPr lang="tr-TR"/>
        </a:p>
      </dgm:t>
    </dgm:pt>
    <dgm:pt modelId="{345C6150-13F5-44B5-9E4D-270F914E5A6C}" type="sibTrans" cxnId="{0C1AF02F-EA83-4ABC-A447-C37822668C73}">
      <dgm:prSet custT="1"/>
      <dgm:spPr/>
      <dgm:t>
        <a:bodyPr/>
        <a:lstStyle/>
        <a:p>
          <a:endParaRPr lang="tr-TR" sz="1600"/>
        </a:p>
      </dgm:t>
    </dgm:pt>
    <dgm:pt modelId="{48544414-E467-42CA-9604-DC7E77F60761}" type="pres">
      <dgm:prSet presAssocID="{580D2F65-842C-4316-A899-E8319FF83908}" presName="cycle" presStyleCnt="0">
        <dgm:presLayoutVars>
          <dgm:dir/>
          <dgm:resizeHandles val="exact"/>
        </dgm:presLayoutVars>
      </dgm:prSet>
      <dgm:spPr/>
      <dgm:t>
        <a:bodyPr/>
        <a:lstStyle/>
        <a:p>
          <a:endParaRPr lang="tr-TR"/>
        </a:p>
      </dgm:t>
    </dgm:pt>
    <dgm:pt modelId="{735179F0-9CE8-420B-8F71-CCB77D98DB81}" type="pres">
      <dgm:prSet presAssocID="{B91C9811-5B70-493E-A1EE-9BFFEC7CFCDE}" presName="node" presStyleLbl="node1" presStyleIdx="0" presStyleCnt="4" custRadScaleRad="97326" custRadScaleInc="845">
        <dgm:presLayoutVars>
          <dgm:bulletEnabled val="1"/>
        </dgm:presLayoutVars>
      </dgm:prSet>
      <dgm:spPr/>
      <dgm:t>
        <a:bodyPr/>
        <a:lstStyle/>
        <a:p>
          <a:endParaRPr lang="tr-TR"/>
        </a:p>
      </dgm:t>
    </dgm:pt>
    <dgm:pt modelId="{79016637-DFE8-4ECB-88E7-8885C402F70E}" type="pres">
      <dgm:prSet presAssocID="{9A5FAD1D-11A8-46BC-97C4-C142E405F385}" presName="sibTrans" presStyleLbl="sibTrans2D1" presStyleIdx="0" presStyleCnt="4"/>
      <dgm:spPr/>
      <dgm:t>
        <a:bodyPr/>
        <a:lstStyle/>
        <a:p>
          <a:endParaRPr lang="tr-TR"/>
        </a:p>
      </dgm:t>
    </dgm:pt>
    <dgm:pt modelId="{49F6C670-C1E7-49D1-8CBD-929343F78B5D}" type="pres">
      <dgm:prSet presAssocID="{9A5FAD1D-11A8-46BC-97C4-C142E405F385}" presName="connectorText" presStyleLbl="sibTrans2D1" presStyleIdx="0" presStyleCnt="4"/>
      <dgm:spPr/>
      <dgm:t>
        <a:bodyPr/>
        <a:lstStyle/>
        <a:p>
          <a:endParaRPr lang="tr-TR"/>
        </a:p>
      </dgm:t>
    </dgm:pt>
    <dgm:pt modelId="{4BA71991-59A2-4544-8B5C-7821C88F3585}" type="pres">
      <dgm:prSet presAssocID="{196CB49F-8F53-49D2-AF01-C54F6DE73D53}" presName="node" presStyleLbl="node1" presStyleIdx="1" presStyleCnt="4" custRadScaleRad="107639" custRadScaleInc="-5163">
        <dgm:presLayoutVars>
          <dgm:bulletEnabled val="1"/>
        </dgm:presLayoutVars>
      </dgm:prSet>
      <dgm:spPr/>
      <dgm:t>
        <a:bodyPr/>
        <a:lstStyle/>
        <a:p>
          <a:endParaRPr lang="tr-TR"/>
        </a:p>
      </dgm:t>
    </dgm:pt>
    <dgm:pt modelId="{A1F70AC7-7341-41CA-8F6A-5AA11FB96D77}" type="pres">
      <dgm:prSet presAssocID="{102F0453-57A8-4004-9721-52ECCD3352FF}" presName="sibTrans" presStyleLbl="sibTrans2D1" presStyleIdx="1" presStyleCnt="4"/>
      <dgm:spPr/>
      <dgm:t>
        <a:bodyPr/>
        <a:lstStyle/>
        <a:p>
          <a:endParaRPr lang="tr-TR"/>
        </a:p>
      </dgm:t>
    </dgm:pt>
    <dgm:pt modelId="{DED8D414-ADBE-4C0D-BEC2-44A52A92D12C}" type="pres">
      <dgm:prSet presAssocID="{102F0453-57A8-4004-9721-52ECCD3352FF}" presName="connectorText" presStyleLbl="sibTrans2D1" presStyleIdx="1" presStyleCnt="4"/>
      <dgm:spPr/>
      <dgm:t>
        <a:bodyPr/>
        <a:lstStyle/>
        <a:p>
          <a:endParaRPr lang="tr-TR"/>
        </a:p>
      </dgm:t>
    </dgm:pt>
    <dgm:pt modelId="{75A7A96A-78F3-4CC7-9AE1-6CFE9A5E96F6}" type="pres">
      <dgm:prSet presAssocID="{D03360F5-75F3-4310-BD9C-62DDBB6E60B3}" presName="node" presStyleLbl="node1" presStyleIdx="2" presStyleCnt="4">
        <dgm:presLayoutVars>
          <dgm:bulletEnabled val="1"/>
        </dgm:presLayoutVars>
      </dgm:prSet>
      <dgm:spPr/>
      <dgm:t>
        <a:bodyPr/>
        <a:lstStyle/>
        <a:p>
          <a:endParaRPr lang="tr-TR"/>
        </a:p>
      </dgm:t>
    </dgm:pt>
    <dgm:pt modelId="{B24434DA-F259-47D8-8A4E-F482A2DB325C}" type="pres">
      <dgm:prSet presAssocID="{D0727C69-EAC5-4491-92B9-764C0783A5A4}" presName="sibTrans" presStyleLbl="sibTrans2D1" presStyleIdx="2" presStyleCnt="4"/>
      <dgm:spPr/>
      <dgm:t>
        <a:bodyPr/>
        <a:lstStyle/>
        <a:p>
          <a:endParaRPr lang="tr-TR"/>
        </a:p>
      </dgm:t>
    </dgm:pt>
    <dgm:pt modelId="{FF744143-4498-4157-B39B-CEE2DA6E8B67}" type="pres">
      <dgm:prSet presAssocID="{D0727C69-EAC5-4491-92B9-764C0783A5A4}" presName="connectorText" presStyleLbl="sibTrans2D1" presStyleIdx="2" presStyleCnt="4"/>
      <dgm:spPr/>
      <dgm:t>
        <a:bodyPr/>
        <a:lstStyle/>
        <a:p>
          <a:endParaRPr lang="tr-TR"/>
        </a:p>
      </dgm:t>
    </dgm:pt>
    <dgm:pt modelId="{2ED8065C-FD6D-4BAA-9BF5-8344775F9F2E}" type="pres">
      <dgm:prSet presAssocID="{469D1B04-F200-4D8B-86C7-CDA37673E6BD}" presName="node" presStyleLbl="node1" presStyleIdx="3" presStyleCnt="4">
        <dgm:presLayoutVars>
          <dgm:bulletEnabled val="1"/>
        </dgm:presLayoutVars>
      </dgm:prSet>
      <dgm:spPr/>
      <dgm:t>
        <a:bodyPr/>
        <a:lstStyle/>
        <a:p>
          <a:endParaRPr lang="tr-TR"/>
        </a:p>
      </dgm:t>
    </dgm:pt>
    <dgm:pt modelId="{8F2B02C9-304D-4F39-BB05-5F218ED4EF91}" type="pres">
      <dgm:prSet presAssocID="{345C6150-13F5-44B5-9E4D-270F914E5A6C}" presName="sibTrans" presStyleLbl="sibTrans2D1" presStyleIdx="3" presStyleCnt="4"/>
      <dgm:spPr/>
      <dgm:t>
        <a:bodyPr/>
        <a:lstStyle/>
        <a:p>
          <a:endParaRPr lang="tr-TR"/>
        </a:p>
      </dgm:t>
    </dgm:pt>
    <dgm:pt modelId="{8912410F-93E9-4404-B3AE-972E17B99893}" type="pres">
      <dgm:prSet presAssocID="{345C6150-13F5-44B5-9E4D-270F914E5A6C}" presName="connectorText" presStyleLbl="sibTrans2D1" presStyleIdx="3" presStyleCnt="4"/>
      <dgm:spPr/>
      <dgm:t>
        <a:bodyPr/>
        <a:lstStyle/>
        <a:p>
          <a:endParaRPr lang="tr-TR"/>
        </a:p>
      </dgm:t>
    </dgm:pt>
  </dgm:ptLst>
  <dgm:cxnLst>
    <dgm:cxn modelId="{B346CE42-7059-4EC1-995D-B643FDE6DFD0}" type="presOf" srcId="{102F0453-57A8-4004-9721-52ECCD3352FF}" destId="{A1F70AC7-7341-41CA-8F6A-5AA11FB96D77}" srcOrd="0" destOrd="0" presId="urn:microsoft.com/office/officeart/2005/8/layout/cycle2"/>
    <dgm:cxn modelId="{DB292C0E-AD91-4035-B5E8-3304D3FFBA4F}" type="presOf" srcId="{196CB49F-8F53-49D2-AF01-C54F6DE73D53}" destId="{4BA71991-59A2-4544-8B5C-7821C88F3585}" srcOrd="0" destOrd="0" presId="urn:microsoft.com/office/officeart/2005/8/layout/cycle2"/>
    <dgm:cxn modelId="{D1E2874D-12E8-425B-A8B2-636DE1DF2ABA}" type="presOf" srcId="{9A5FAD1D-11A8-46BC-97C4-C142E405F385}" destId="{79016637-DFE8-4ECB-88E7-8885C402F70E}" srcOrd="0" destOrd="0" presId="urn:microsoft.com/office/officeart/2005/8/layout/cycle2"/>
    <dgm:cxn modelId="{F9A754A8-DCD0-40AA-8702-8AA93AEC1991}" srcId="{580D2F65-842C-4316-A899-E8319FF83908}" destId="{B91C9811-5B70-493E-A1EE-9BFFEC7CFCDE}" srcOrd="0" destOrd="0" parTransId="{831A43D8-A5F4-4BBB-BA2C-70C9A59B201E}" sibTransId="{9A5FAD1D-11A8-46BC-97C4-C142E405F385}"/>
    <dgm:cxn modelId="{EF7BAB23-9D99-4AE7-84E3-5A646BC5680D}" type="presOf" srcId="{9A5FAD1D-11A8-46BC-97C4-C142E405F385}" destId="{49F6C670-C1E7-49D1-8CBD-929343F78B5D}" srcOrd="1" destOrd="0" presId="urn:microsoft.com/office/officeart/2005/8/layout/cycle2"/>
    <dgm:cxn modelId="{7B188145-C626-4336-A605-C6CF213740CD}" srcId="{580D2F65-842C-4316-A899-E8319FF83908}" destId="{D03360F5-75F3-4310-BD9C-62DDBB6E60B3}" srcOrd="2" destOrd="0" parTransId="{26B9F8AA-560C-41E9-B583-FFD333741802}" sibTransId="{D0727C69-EAC5-4491-92B9-764C0783A5A4}"/>
    <dgm:cxn modelId="{09D2B459-6F84-47A0-AFDD-A563182618F6}" type="presOf" srcId="{D0727C69-EAC5-4491-92B9-764C0783A5A4}" destId="{B24434DA-F259-47D8-8A4E-F482A2DB325C}" srcOrd="0" destOrd="0" presId="urn:microsoft.com/office/officeart/2005/8/layout/cycle2"/>
    <dgm:cxn modelId="{B1F0A5AC-2728-4497-B64D-374D8D77B9D8}" type="presOf" srcId="{345C6150-13F5-44B5-9E4D-270F914E5A6C}" destId="{8F2B02C9-304D-4F39-BB05-5F218ED4EF91}" srcOrd="0" destOrd="0" presId="urn:microsoft.com/office/officeart/2005/8/layout/cycle2"/>
    <dgm:cxn modelId="{A593E152-7848-4DD2-AE22-7C57CBB87328}" type="presOf" srcId="{102F0453-57A8-4004-9721-52ECCD3352FF}" destId="{DED8D414-ADBE-4C0D-BEC2-44A52A92D12C}" srcOrd="1" destOrd="0" presId="urn:microsoft.com/office/officeart/2005/8/layout/cycle2"/>
    <dgm:cxn modelId="{3D9750B2-BFA6-42BD-9F2F-6C6CD3578DAB}" type="presOf" srcId="{D03360F5-75F3-4310-BD9C-62DDBB6E60B3}" destId="{75A7A96A-78F3-4CC7-9AE1-6CFE9A5E96F6}" srcOrd="0" destOrd="0" presId="urn:microsoft.com/office/officeart/2005/8/layout/cycle2"/>
    <dgm:cxn modelId="{10F2F7C9-B0E9-49BF-8583-034EDB1516F2}" type="presOf" srcId="{469D1B04-F200-4D8B-86C7-CDA37673E6BD}" destId="{2ED8065C-FD6D-4BAA-9BF5-8344775F9F2E}" srcOrd="0" destOrd="0" presId="urn:microsoft.com/office/officeart/2005/8/layout/cycle2"/>
    <dgm:cxn modelId="{CA2E32B1-4EE0-41FB-A37D-F184BB51F103}" srcId="{580D2F65-842C-4316-A899-E8319FF83908}" destId="{196CB49F-8F53-49D2-AF01-C54F6DE73D53}" srcOrd="1" destOrd="0" parTransId="{4F71C1A2-BF92-41ED-8B4A-2089258BB6AC}" sibTransId="{102F0453-57A8-4004-9721-52ECCD3352FF}"/>
    <dgm:cxn modelId="{9EDAACD4-0EDE-4DBC-9619-DC7F218E078B}" type="presOf" srcId="{B91C9811-5B70-493E-A1EE-9BFFEC7CFCDE}" destId="{735179F0-9CE8-420B-8F71-CCB77D98DB81}" srcOrd="0" destOrd="0" presId="urn:microsoft.com/office/officeart/2005/8/layout/cycle2"/>
    <dgm:cxn modelId="{38E885D6-4254-4B7E-85CC-33DC1ECE85FE}" type="presOf" srcId="{345C6150-13F5-44B5-9E4D-270F914E5A6C}" destId="{8912410F-93E9-4404-B3AE-972E17B99893}" srcOrd="1" destOrd="0" presId="urn:microsoft.com/office/officeart/2005/8/layout/cycle2"/>
    <dgm:cxn modelId="{0C1AF02F-EA83-4ABC-A447-C37822668C73}" srcId="{580D2F65-842C-4316-A899-E8319FF83908}" destId="{469D1B04-F200-4D8B-86C7-CDA37673E6BD}" srcOrd="3" destOrd="0" parTransId="{B7857D66-4ABA-4374-876C-4BCF53A4F3E5}" sibTransId="{345C6150-13F5-44B5-9E4D-270F914E5A6C}"/>
    <dgm:cxn modelId="{E6DCFCA3-F0CB-488C-8E87-72A994F8A68C}" type="presOf" srcId="{580D2F65-842C-4316-A899-E8319FF83908}" destId="{48544414-E467-42CA-9604-DC7E77F60761}" srcOrd="0" destOrd="0" presId="urn:microsoft.com/office/officeart/2005/8/layout/cycle2"/>
    <dgm:cxn modelId="{F1E502AB-BAF2-4181-84E5-4BDCE73191FD}" type="presOf" srcId="{D0727C69-EAC5-4491-92B9-764C0783A5A4}" destId="{FF744143-4498-4157-B39B-CEE2DA6E8B67}" srcOrd="1" destOrd="0" presId="urn:microsoft.com/office/officeart/2005/8/layout/cycle2"/>
    <dgm:cxn modelId="{2E7D2C6F-85A4-4476-85C6-E120FA7E2CCF}" type="presParOf" srcId="{48544414-E467-42CA-9604-DC7E77F60761}" destId="{735179F0-9CE8-420B-8F71-CCB77D98DB81}" srcOrd="0" destOrd="0" presId="urn:microsoft.com/office/officeart/2005/8/layout/cycle2"/>
    <dgm:cxn modelId="{BDDAD37F-BA0C-4900-B971-8644ECC4A24C}" type="presParOf" srcId="{48544414-E467-42CA-9604-DC7E77F60761}" destId="{79016637-DFE8-4ECB-88E7-8885C402F70E}" srcOrd="1" destOrd="0" presId="urn:microsoft.com/office/officeart/2005/8/layout/cycle2"/>
    <dgm:cxn modelId="{3047DC23-77F6-4F47-B4B5-DC8229538843}" type="presParOf" srcId="{79016637-DFE8-4ECB-88E7-8885C402F70E}" destId="{49F6C670-C1E7-49D1-8CBD-929343F78B5D}" srcOrd="0" destOrd="0" presId="urn:microsoft.com/office/officeart/2005/8/layout/cycle2"/>
    <dgm:cxn modelId="{27034842-8A36-42AF-BC98-828949BB72C7}" type="presParOf" srcId="{48544414-E467-42CA-9604-DC7E77F60761}" destId="{4BA71991-59A2-4544-8B5C-7821C88F3585}" srcOrd="2" destOrd="0" presId="urn:microsoft.com/office/officeart/2005/8/layout/cycle2"/>
    <dgm:cxn modelId="{D49F19DB-6DCD-4B46-89C0-ECFCBAC2C4DE}" type="presParOf" srcId="{48544414-E467-42CA-9604-DC7E77F60761}" destId="{A1F70AC7-7341-41CA-8F6A-5AA11FB96D77}" srcOrd="3" destOrd="0" presId="urn:microsoft.com/office/officeart/2005/8/layout/cycle2"/>
    <dgm:cxn modelId="{4162B991-0180-4B2F-92F0-1DAE77599B04}" type="presParOf" srcId="{A1F70AC7-7341-41CA-8F6A-5AA11FB96D77}" destId="{DED8D414-ADBE-4C0D-BEC2-44A52A92D12C}" srcOrd="0" destOrd="0" presId="urn:microsoft.com/office/officeart/2005/8/layout/cycle2"/>
    <dgm:cxn modelId="{B5BE8843-D7B0-4240-9A23-9D7FDD63156F}" type="presParOf" srcId="{48544414-E467-42CA-9604-DC7E77F60761}" destId="{75A7A96A-78F3-4CC7-9AE1-6CFE9A5E96F6}" srcOrd="4" destOrd="0" presId="urn:microsoft.com/office/officeart/2005/8/layout/cycle2"/>
    <dgm:cxn modelId="{6B8998E1-8C9D-4B3C-8031-9F7C64E28865}" type="presParOf" srcId="{48544414-E467-42CA-9604-DC7E77F60761}" destId="{B24434DA-F259-47D8-8A4E-F482A2DB325C}" srcOrd="5" destOrd="0" presId="urn:microsoft.com/office/officeart/2005/8/layout/cycle2"/>
    <dgm:cxn modelId="{F57BC67C-15DE-4259-8038-BF8297D9E930}" type="presParOf" srcId="{B24434DA-F259-47D8-8A4E-F482A2DB325C}" destId="{FF744143-4498-4157-B39B-CEE2DA6E8B67}" srcOrd="0" destOrd="0" presId="urn:microsoft.com/office/officeart/2005/8/layout/cycle2"/>
    <dgm:cxn modelId="{764EC7C6-5090-46E3-93B7-B7C57D545918}" type="presParOf" srcId="{48544414-E467-42CA-9604-DC7E77F60761}" destId="{2ED8065C-FD6D-4BAA-9BF5-8344775F9F2E}" srcOrd="6" destOrd="0" presId="urn:microsoft.com/office/officeart/2005/8/layout/cycle2"/>
    <dgm:cxn modelId="{A94F97EF-D2EA-4DAB-930B-DACBB6CEE39E}" type="presParOf" srcId="{48544414-E467-42CA-9604-DC7E77F60761}" destId="{8F2B02C9-304D-4F39-BB05-5F218ED4EF91}" srcOrd="7" destOrd="0" presId="urn:microsoft.com/office/officeart/2005/8/layout/cycle2"/>
    <dgm:cxn modelId="{02163FAF-D2C8-4187-A2E5-2F18AD03F24F}" type="presParOf" srcId="{8F2B02C9-304D-4F39-BB05-5F218ED4EF91}" destId="{8912410F-93E9-4404-B3AE-972E17B998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55E0C9-FCFC-4B8F-A664-59BBAE85BB1B}"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tr-TR"/>
        </a:p>
      </dgm:t>
    </dgm:pt>
    <dgm:pt modelId="{FAFDE725-7EF7-424E-8165-1C92558C88B1}">
      <dgm:prSet phldrT="[Metin]"/>
      <dgm:spPr/>
      <dgm:t>
        <a:bodyPr/>
        <a:lstStyle/>
        <a:p>
          <a:r>
            <a:rPr lang="tr-TR" dirty="0" smtClean="0"/>
            <a:t>Saçma</a:t>
          </a:r>
          <a:endParaRPr lang="tr-TR" dirty="0"/>
        </a:p>
      </dgm:t>
    </dgm:pt>
    <dgm:pt modelId="{33DA6D53-301E-414B-83F1-46B7F307FC2A}" type="parTrans" cxnId="{66BABBE9-6E2B-4775-8817-4986616D096F}">
      <dgm:prSet/>
      <dgm:spPr/>
      <dgm:t>
        <a:bodyPr/>
        <a:lstStyle/>
        <a:p>
          <a:endParaRPr lang="tr-TR"/>
        </a:p>
      </dgm:t>
    </dgm:pt>
    <dgm:pt modelId="{F9DA9B0F-3CB6-47E0-BCB6-A2491E2184FD}" type="sibTrans" cxnId="{66BABBE9-6E2B-4775-8817-4986616D096F}">
      <dgm:prSet/>
      <dgm:spPr/>
      <dgm:t>
        <a:bodyPr/>
        <a:lstStyle/>
        <a:p>
          <a:endParaRPr lang="tr-TR"/>
        </a:p>
      </dgm:t>
    </dgm:pt>
    <dgm:pt modelId="{38AF7513-408E-400A-A1B1-5AE9BE1C2F8F}">
      <dgm:prSet phldrT="[Metin]"/>
      <dgm:spPr/>
      <dgm:t>
        <a:bodyPr/>
        <a:lstStyle/>
        <a:p>
          <a:r>
            <a:rPr lang="tr-TR" dirty="0" smtClean="0"/>
            <a:t>Renkli</a:t>
          </a:r>
          <a:endParaRPr lang="tr-TR" dirty="0"/>
        </a:p>
      </dgm:t>
    </dgm:pt>
    <dgm:pt modelId="{CA5811A9-C208-42FF-99BF-8D9FE257E4A3}" type="parTrans" cxnId="{BB3840BA-835D-4E9D-BC80-F6BD6D31C478}">
      <dgm:prSet/>
      <dgm:spPr/>
      <dgm:t>
        <a:bodyPr/>
        <a:lstStyle/>
        <a:p>
          <a:endParaRPr lang="tr-TR"/>
        </a:p>
      </dgm:t>
    </dgm:pt>
    <dgm:pt modelId="{76571CF8-A62D-46BD-8CDC-2223FE287868}" type="sibTrans" cxnId="{BB3840BA-835D-4E9D-BC80-F6BD6D31C478}">
      <dgm:prSet/>
      <dgm:spPr/>
      <dgm:t>
        <a:bodyPr/>
        <a:lstStyle/>
        <a:p>
          <a:endParaRPr lang="tr-TR"/>
        </a:p>
      </dgm:t>
    </dgm:pt>
    <dgm:pt modelId="{48ECF3B3-16CC-4D9B-833F-CEDF86DC9625}">
      <dgm:prSet phldrT="[Metin]"/>
      <dgm:spPr/>
      <dgm:t>
        <a:bodyPr/>
        <a:lstStyle/>
        <a:p>
          <a:r>
            <a:rPr lang="tr-TR" dirty="0" smtClean="0"/>
            <a:t>Abartılı</a:t>
          </a:r>
        </a:p>
      </dgm:t>
    </dgm:pt>
    <dgm:pt modelId="{C4D499F8-AB0C-4455-9920-4B650A8435DA}" type="parTrans" cxnId="{1BB99E9B-E0BD-4E34-A937-3D1B01EBFDBF}">
      <dgm:prSet/>
      <dgm:spPr/>
      <dgm:t>
        <a:bodyPr/>
        <a:lstStyle/>
        <a:p>
          <a:endParaRPr lang="tr-TR"/>
        </a:p>
      </dgm:t>
    </dgm:pt>
    <dgm:pt modelId="{B86C3D1D-C5B6-41D1-9492-35D3531B330E}" type="sibTrans" cxnId="{1BB99E9B-E0BD-4E34-A937-3D1B01EBFDBF}">
      <dgm:prSet/>
      <dgm:spPr/>
      <dgm:t>
        <a:bodyPr/>
        <a:lstStyle/>
        <a:p>
          <a:endParaRPr lang="tr-TR"/>
        </a:p>
      </dgm:t>
    </dgm:pt>
    <dgm:pt modelId="{5B324376-CAFA-4CBD-BEDB-2E34E4C8DC6C}">
      <dgm:prSet phldrT="[Metin]"/>
      <dgm:spPr/>
      <dgm:t>
        <a:bodyPr/>
        <a:lstStyle/>
        <a:p>
          <a:r>
            <a:rPr lang="tr-TR" dirty="0" smtClean="0"/>
            <a:t>Mizahi</a:t>
          </a:r>
          <a:endParaRPr lang="tr-TR" dirty="0"/>
        </a:p>
      </dgm:t>
    </dgm:pt>
    <dgm:pt modelId="{F9838F18-7572-497B-88B6-BA56BA507D3F}" type="parTrans" cxnId="{D2CE4588-155F-4849-AA85-4D94267B9AB9}">
      <dgm:prSet/>
      <dgm:spPr/>
      <dgm:t>
        <a:bodyPr/>
        <a:lstStyle/>
        <a:p>
          <a:endParaRPr lang="tr-TR"/>
        </a:p>
      </dgm:t>
    </dgm:pt>
    <dgm:pt modelId="{59DA80E8-712B-4BE8-87B9-45E543FCA3AD}" type="sibTrans" cxnId="{D2CE4588-155F-4849-AA85-4D94267B9AB9}">
      <dgm:prSet/>
      <dgm:spPr/>
      <dgm:t>
        <a:bodyPr/>
        <a:lstStyle/>
        <a:p>
          <a:endParaRPr lang="tr-TR"/>
        </a:p>
      </dgm:t>
    </dgm:pt>
    <dgm:pt modelId="{29AD1617-D70C-4D75-959A-09830DFB78EA}" type="pres">
      <dgm:prSet presAssocID="{1F55E0C9-FCFC-4B8F-A664-59BBAE85BB1B}" presName="matrix" presStyleCnt="0">
        <dgm:presLayoutVars>
          <dgm:chMax val="1"/>
          <dgm:dir/>
          <dgm:resizeHandles val="exact"/>
        </dgm:presLayoutVars>
      </dgm:prSet>
      <dgm:spPr/>
      <dgm:t>
        <a:bodyPr/>
        <a:lstStyle/>
        <a:p>
          <a:endParaRPr lang="tr-TR"/>
        </a:p>
      </dgm:t>
    </dgm:pt>
    <dgm:pt modelId="{297628B9-860F-437A-947F-918902CF1781}" type="pres">
      <dgm:prSet presAssocID="{1F55E0C9-FCFC-4B8F-A664-59BBAE85BB1B}" presName="diamond" presStyleLbl="bgShp" presStyleIdx="0" presStyleCnt="1"/>
      <dgm:spPr/>
    </dgm:pt>
    <dgm:pt modelId="{6EF29625-33E3-46EE-AB07-A08515E1DA63}" type="pres">
      <dgm:prSet presAssocID="{1F55E0C9-FCFC-4B8F-A664-59BBAE85BB1B}" presName="quad1" presStyleLbl="node1" presStyleIdx="0" presStyleCnt="4" custScaleX="89663" custScaleY="90626">
        <dgm:presLayoutVars>
          <dgm:chMax val="0"/>
          <dgm:chPref val="0"/>
          <dgm:bulletEnabled val="1"/>
        </dgm:presLayoutVars>
      </dgm:prSet>
      <dgm:spPr/>
      <dgm:t>
        <a:bodyPr/>
        <a:lstStyle/>
        <a:p>
          <a:endParaRPr lang="tr-TR"/>
        </a:p>
      </dgm:t>
    </dgm:pt>
    <dgm:pt modelId="{D4F30D12-756E-4B86-8A01-18FD26DCDC82}" type="pres">
      <dgm:prSet presAssocID="{1F55E0C9-FCFC-4B8F-A664-59BBAE85BB1B}" presName="quad2" presStyleLbl="node1" presStyleIdx="1" presStyleCnt="4" custScaleY="81612">
        <dgm:presLayoutVars>
          <dgm:chMax val="0"/>
          <dgm:chPref val="0"/>
          <dgm:bulletEnabled val="1"/>
        </dgm:presLayoutVars>
      </dgm:prSet>
      <dgm:spPr/>
      <dgm:t>
        <a:bodyPr/>
        <a:lstStyle/>
        <a:p>
          <a:endParaRPr lang="tr-TR"/>
        </a:p>
      </dgm:t>
    </dgm:pt>
    <dgm:pt modelId="{C2A181E9-AADF-497F-B7D2-CF0C151DFEC7}" type="pres">
      <dgm:prSet presAssocID="{1F55E0C9-FCFC-4B8F-A664-59BBAE85BB1B}" presName="quad3" presStyleLbl="node1" presStyleIdx="2" presStyleCnt="4">
        <dgm:presLayoutVars>
          <dgm:chMax val="0"/>
          <dgm:chPref val="0"/>
          <dgm:bulletEnabled val="1"/>
        </dgm:presLayoutVars>
      </dgm:prSet>
      <dgm:spPr/>
      <dgm:t>
        <a:bodyPr/>
        <a:lstStyle/>
        <a:p>
          <a:endParaRPr lang="tr-TR"/>
        </a:p>
      </dgm:t>
    </dgm:pt>
    <dgm:pt modelId="{9E9D552B-25E3-4254-AF16-FF0A669553E8}" type="pres">
      <dgm:prSet presAssocID="{1F55E0C9-FCFC-4B8F-A664-59BBAE85BB1B}" presName="quad4" presStyleLbl="node1" presStyleIdx="3" presStyleCnt="4" custLinFactNeighborX="5168" custLinFactNeighborY="661">
        <dgm:presLayoutVars>
          <dgm:chMax val="0"/>
          <dgm:chPref val="0"/>
          <dgm:bulletEnabled val="1"/>
        </dgm:presLayoutVars>
      </dgm:prSet>
      <dgm:spPr/>
      <dgm:t>
        <a:bodyPr/>
        <a:lstStyle/>
        <a:p>
          <a:endParaRPr lang="tr-TR"/>
        </a:p>
      </dgm:t>
    </dgm:pt>
  </dgm:ptLst>
  <dgm:cxnLst>
    <dgm:cxn modelId="{75267B2A-BF0A-43CF-BAEC-ADDA6A432B3B}" type="presOf" srcId="{5B324376-CAFA-4CBD-BEDB-2E34E4C8DC6C}" destId="{9E9D552B-25E3-4254-AF16-FF0A669553E8}" srcOrd="0" destOrd="0" presId="urn:microsoft.com/office/officeart/2005/8/layout/matrix3"/>
    <dgm:cxn modelId="{D2CE4588-155F-4849-AA85-4D94267B9AB9}" srcId="{1F55E0C9-FCFC-4B8F-A664-59BBAE85BB1B}" destId="{5B324376-CAFA-4CBD-BEDB-2E34E4C8DC6C}" srcOrd="3" destOrd="0" parTransId="{F9838F18-7572-497B-88B6-BA56BA507D3F}" sibTransId="{59DA80E8-712B-4BE8-87B9-45E543FCA3AD}"/>
    <dgm:cxn modelId="{66BABBE9-6E2B-4775-8817-4986616D096F}" srcId="{1F55E0C9-FCFC-4B8F-A664-59BBAE85BB1B}" destId="{FAFDE725-7EF7-424E-8165-1C92558C88B1}" srcOrd="0" destOrd="0" parTransId="{33DA6D53-301E-414B-83F1-46B7F307FC2A}" sibTransId="{F9DA9B0F-3CB6-47E0-BCB6-A2491E2184FD}"/>
    <dgm:cxn modelId="{1BB99E9B-E0BD-4E34-A937-3D1B01EBFDBF}" srcId="{1F55E0C9-FCFC-4B8F-A664-59BBAE85BB1B}" destId="{48ECF3B3-16CC-4D9B-833F-CEDF86DC9625}" srcOrd="2" destOrd="0" parTransId="{C4D499F8-AB0C-4455-9920-4B650A8435DA}" sibTransId="{B86C3D1D-C5B6-41D1-9492-35D3531B330E}"/>
    <dgm:cxn modelId="{4ED47925-D8C5-475A-9F60-7C0A970BF0AA}" type="presOf" srcId="{FAFDE725-7EF7-424E-8165-1C92558C88B1}" destId="{6EF29625-33E3-46EE-AB07-A08515E1DA63}" srcOrd="0" destOrd="0" presId="urn:microsoft.com/office/officeart/2005/8/layout/matrix3"/>
    <dgm:cxn modelId="{E55A25BE-863A-4402-890B-9E1CE59651C2}" type="presOf" srcId="{48ECF3B3-16CC-4D9B-833F-CEDF86DC9625}" destId="{C2A181E9-AADF-497F-B7D2-CF0C151DFEC7}" srcOrd="0" destOrd="0" presId="urn:microsoft.com/office/officeart/2005/8/layout/matrix3"/>
    <dgm:cxn modelId="{58B0F17B-2B53-4A17-97C2-DBADCADEC288}" type="presOf" srcId="{38AF7513-408E-400A-A1B1-5AE9BE1C2F8F}" destId="{D4F30D12-756E-4B86-8A01-18FD26DCDC82}" srcOrd="0" destOrd="0" presId="urn:microsoft.com/office/officeart/2005/8/layout/matrix3"/>
    <dgm:cxn modelId="{BB3840BA-835D-4E9D-BC80-F6BD6D31C478}" srcId="{1F55E0C9-FCFC-4B8F-A664-59BBAE85BB1B}" destId="{38AF7513-408E-400A-A1B1-5AE9BE1C2F8F}" srcOrd="1" destOrd="0" parTransId="{CA5811A9-C208-42FF-99BF-8D9FE257E4A3}" sibTransId="{76571CF8-A62D-46BD-8CDC-2223FE287868}"/>
    <dgm:cxn modelId="{10F560E9-72C9-4753-87AD-CF50260B4B9A}" type="presOf" srcId="{1F55E0C9-FCFC-4B8F-A664-59BBAE85BB1B}" destId="{29AD1617-D70C-4D75-959A-09830DFB78EA}" srcOrd="0" destOrd="0" presId="urn:microsoft.com/office/officeart/2005/8/layout/matrix3"/>
    <dgm:cxn modelId="{09B8633D-0F48-4624-B9BC-98501279D801}" type="presParOf" srcId="{29AD1617-D70C-4D75-959A-09830DFB78EA}" destId="{297628B9-860F-437A-947F-918902CF1781}" srcOrd="0" destOrd="0" presId="urn:microsoft.com/office/officeart/2005/8/layout/matrix3"/>
    <dgm:cxn modelId="{F761602A-5D76-4D37-B8E1-37DE1C098120}" type="presParOf" srcId="{29AD1617-D70C-4D75-959A-09830DFB78EA}" destId="{6EF29625-33E3-46EE-AB07-A08515E1DA63}" srcOrd="1" destOrd="0" presId="urn:microsoft.com/office/officeart/2005/8/layout/matrix3"/>
    <dgm:cxn modelId="{A4D57543-025B-4650-9129-A90BFEEF3220}" type="presParOf" srcId="{29AD1617-D70C-4D75-959A-09830DFB78EA}" destId="{D4F30D12-756E-4B86-8A01-18FD26DCDC82}" srcOrd="2" destOrd="0" presId="urn:microsoft.com/office/officeart/2005/8/layout/matrix3"/>
    <dgm:cxn modelId="{DE5B700F-7EDA-436F-BF48-F7EB4B0AF27B}" type="presParOf" srcId="{29AD1617-D70C-4D75-959A-09830DFB78EA}" destId="{C2A181E9-AADF-497F-B7D2-CF0C151DFEC7}" srcOrd="3" destOrd="0" presId="urn:microsoft.com/office/officeart/2005/8/layout/matrix3"/>
    <dgm:cxn modelId="{8786AB03-B90F-4D65-969A-F2D521A5431F}" type="presParOf" srcId="{29AD1617-D70C-4D75-959A-09830DFB78EA}" destId="{9E9D552B-25E3-4254-AF16-FF0A669553E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EBC901-BB6F-4C47-8A73-63A94C958663}"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tr-TR"/>
        </a:p>
      </dgm:t>
    </dgm:pt>
    <dgm:pt modelId="{91CD3B1D-B15B-438B-AB2B-DCD826B629FE}">
      <dgm:prSet phldrT="[Metin]"/>
      <dgm:spPr/>
      <dgm:t>
        <a:bodyPr/>
        <a:lstStyle/>
        <a:p>
          <a:r>
            <a:rPr lang="tr-TR" dirty="0" smtClean="0"/>
            <a:t>Tatma</a:t>
          </a:r>
          <a:endParaRPr lang="tr-TR" dirty="0"/>
        </a:p>
      </dgm:t>
    </dgm:pt>
    <dgm:pt modelId="{4FD20CC1-56CF-4E4C-B065-174450CA69A7}" type="parTrans" cxnId="{61564D5D-648F-4CB5-B8CA-C99D94AA3C71}">
      <dgm:prSet/>
      <dgm:spPr/>
      <dgm:t>
        <a:bodyPr/>
        <a:lstStyle/>
        <a:p>
          <a:endParaRPr lang="tr-TR"/>
        </a:p>
      </dgm:t>
    </dgm:pt>
    <dgm:pt modelId="{1E3DBB55-B402-4A7E-BB38-8ABB5AB01C24}" type="sibTrans" cxnId="{61564D5D-648F-4CB5-B8CA-C99D94AA3C71}">
      <dgm:prSet/>
      <dgm:spPr/>
      <dgm:t>
        <a:bodyPr/>
        <a:lstStyle/>
        <a:p>
          <a:endParaRPr lang="tr-TR"/>
        </a:p>
      </dgm:t>
    </dgm:pt>
    <dgm:pt modelId="{E8E203FD-5F3A-479A-BAB5-7600DBB78D37}">
      <dgm:prSet phldrT="[Metin]"/>
      <dgm:spPr/>
      <dgm:t>
        <a:bodyPr/>
        <a:lstStyle/>
        <a:p>
          <a:r>
            <a:rPr lang="tr-TR" dirty="0" smtClean="0"/>
            <a:t>İşitme</a:t>
          </a:r>
          <a:endParaRPr lang="tr-TR" dirty="0"/>
        </a:p>
      </dgm:t>
    </dgm:pt>
    <dgm:pt modelId="{2418FA00-4E29-4994-9DEF-5EE149B46E3B}" type="parTrans" cxnId="{4B2091E0-0043-4324-BE20-709C7A8185C2}">
      <dgm:prSet/>
      <dgm:spPr/>
      <dgm:t>
        <a:bodyPr/>
        <a:lstStyle/>
        <a:p>
          <a:endParaRPr lang="tr-TR"/>
        </a:p>
      </dgm:t>
    </dgm:pt>
    <dgm:pt modelId="{80947EF5-C927-4470-AE05-6207CCA30D3D}" type="sibTrans" cxnId="{4B2091E0-0043-4324-BE20-709C7A8185C2}">
      <dgm:prSet/>
      <dgm:spPr/>
      <dgm:t>
        <a:bodyPr/>
        <a:lstStyle/>
        <a:p>
          <a:endParaRPr lang="tr-TR"/>
        </a:p>
      </dgm:t>
    </dgm:pt>
    <dgm:pt modelId="{E32CABA9-497C-418A-B432-9F4D8D0A0B16}">
      <dgm:prSet phldrT="[Metin]"/>
      <dgm:spPr/>
      <dgm:t>
        <a:bodyPr/>
        <a:lstStyle/>
        <a:p>
          <a:r>
            <a:rPr lang="tr-TR" dirty="0" smtClean="0"/>
            <a:t>Hissetme</a:t>
          </a:r>
          <a:endParaRPr lang="tr-TR" dirty="0"/>
        </a:p>
      </dgm:t>
    </dgm:pt>
    <dgm:pt modelId="{5167F846-F1DE-4011-B3BD-D1948CA3EBE1}" type="parTrans" cxnId="{AFFD8E6B-EDF5-45B0-80D3-EC1B99F3266C}">
      <dgm:prSet/>
      <dgm:spPr/>
      <dgm:t>
        <a:bodyPr/>
        <a:lstStyle/>
        <a:p>
          <a:endParaRPr lang="tr-TR"/>
        </a:p>
      </dgm:t>
    </dgm:pt>
    <dgm:pt modelId="{BFAE3BBC-BC4E-4CDB-887F-335C20F7E0D8}" type="sibTrans" cxnId="{AFFD8E6B-EDF5-45B0-80D3-EC1B99F3266C}">
      <dgm:prSet/>
      <dgm:spPr/>
      <dgm:t>
        <a:bodyPr/>
        <a:lstStyle/>
        <a:p>
          <a:endParaRPr lang="tr-TR"/>
        </a:p>
      </dgm:t>
    </dgm:pt>
    <dgm:pt modelId="{2976BB50-F916-442B-B2B5-3D3E80A2F9BC}">
      <dgm:prSet phldrT="[Metin]"/>
      <dgm:spPr/>
      <dgm:t>
        <a:bodyPr/>
        <a:lstStyle/>
        <a:p>
          <a:r>
            <a:rPr lang="tr-TR" dirty="0" smtClean="0"/>
            <a:t>Koklama</a:t>
          </a:r>
          <a:endParaRPr lang="tr-TR" dirty="0"/>
        </a:p>
      </dgm:t>
    </dgm:pt>
    <dgm:pt modelId="{597D10A9-9663-470F-A5B0-A755B22D7CAC}" type="parTrans" cxnId="{C3CD4A13-772F-481C-B8A0-EEC3FE863B29}">
      <dgm:prSet/>
      <dgm:spPr/>
      <dgm:t>
        <a:bodyPr/>
        <a:lstStyle/>
        <a:p>
          <a:endParaRPr lang="tr-TR"/>
        </a:p>
      </dgm:t>
    </dgm:pt>
    <dgm:pt modelId="{6B32C88D-261D-4AF7-B19A-33D06BE2138C}" type="sibTrans" cxnId="{C3CD4A13-772F-481C-B8A0-EEC3FE863B29}">
      <dgm:prSet/>
      <dgm:spPr/>
      <dgm:t>
        <a:bodyPr/>
        <a:lstStyle/>
        <a:p>
          <a:endParaRPr lang="tr-TR"/>
        </a:p>
      </dgm:t>
    </dgm:pt>
    <dgm:pt modelId="{EF0AC17F-4EFC-49C4-AB30-8ECD14152787}" type="pres">
      <dgm:prSet presAssocID="{E0EBC901-BB6F-4C47-8A73-63A94C958663}" presName="cycle" presStyleCnt="0">
        <dgm:presLayoutVars>
          <dgm:dir/>
          <dgm:resizeHandles val="exact"/>
        </dgm:presLayoutVars>
      </dgm:prSet>
      <dgm:spPr/>
      <dgm:t>
        <a:bodyPr/>
        <a:lstStyle/>
        <a:p>
          <a:endParaRPr lang="tr-TR"/>
        </a:p>
      </dgm:t>
    </dgm:pt>
    <dgm:pt modelId="{F7121DE6-6CD1-44FF-BC50-65FA42367A89}" type="pres">
      <dgm:prSet presAssocID="{91CD3B1D-B15B-438B-AB2B-DCD826B629FE}" presName="node" presStyleLbl="node1" presStyleIdx="0" presStyleCnt="4">
        <dgm:presLayoutVars>
          <dgm:bulletEnabled val="1"/>
        </dgm:presLayoutVars>
      </dgm:prSet>
      <dgm:spPr/>
      <dgm:t>
        <a:bodyPr/>
        <a:lstStyle/>
        <a:p>
          <a:endParaRPr lang="tr-TR"/>
        </a:p>
      </dgm:t>
    </dgm:pt>
    <dgm:pt modelId="{F1B2AE8C-5A91-4FE9-8535-58D0F52D4D51}" type="pres">
      <dgm:prSet presAssocID="{91CD3B1D-B15B-438B-AB2B-DCD826B629FE}" presName="spNode" presStyleCnt="0"/>
      <dgm:spPr/>
    </dgm:pt>
    <dgm:pt modelId="{BF84F5A0-5004-4F28-9C54-2B3423287C8A}" type="pres">
      <dgm:prSet presAssocID="{1E3DBB55-B402-4A7E-BB38-8ABB5AB01C24}" presName="sibTrans" presStyleLbl="sibTrans1D1" presStyleIdx="0" presStyleCnt="4"/>
      <dgm:spPr/>
      <dgm:t>
        <a:bodyPr/>
        <a:lstStyle/>
        <a:p>
          <a:endParaRPr lang="tr-TR"/>
        </a:p>
      </dgm:t>
    </dgm:pt>
    <dgm:pt modelId="{2F38C18A-1517-4848-BB32-DB5E785C1E88}" type="pres">
      <dgm:prSet presAssocID="{E8E203FD-5F3A-479A-BAB5-7600DBB78D37}" presName="node" presStyleLbl="node1" presStyleIdx="1" presStyleCnt="4">
        <dgm:presLayoutVars>
          <dgm:bulletEnabled val="1"/>
        </dgm:presLayoutVars>
      </dgm:prSet>
      <dgm:spPr/>
      <dgm:t>
        <a:bodyPr/>
        <a:lstStyle/>
        <a:p>
          <a:endParaRPr lang="tr-TR"/>
        </a:p>
      </dgm:t>
    </dgm:pt>
    <dgm:pt modelId="{2CE314D9-8EA6-4C61-AEBE-3F80E310A69B}" type="pres">
      <dgm:prSet presAssocID="{E8E203FD-5F3A-479A-BAB5-7600DBB78D37}" presName="spNode" presStyleCnt="0"/>
      <dgm:spPr/>
    </dgm:pt>
    <dgm:pt modelId="{17A61EEB-0644-4635-A32C-4D22D7B7D018}" type="pres">
      <dgm:prSet presAssocID="{80947EF5-C927-4470-AE05-6207CCA30D3D}" presName="sibTrans" presStyleLbl="sibTrans1D1" presStyleIdx="1" presStyleCnt="4"/>
      <dgm:spPr/>
      <dgm:t>
        <a:bodyPr/>
        <a:lstStyle/>
        <a:p>
          <a:endParaRPr lang="tr-TR"/>
        </a:p>
      </dgm:t>
    </dgm:pt>
    <dgm:pt modelId="{15BC742B-53AB-45CE-BFD9-692F89A7B94F}" type="pres">
      <dgm:prSet presAssocID="{E32CABA9-497C-418A-B432-9F4D8D0A0B16}" presName="node" presStyleLbl="node1" presStyleIdx="2" presStyleCnt="4">
        <dgm:presLayoutVars>
          <dgm:bulletEnabled val="1"/>
        </dgm:presLayoutVars>
      </dgm:prSet>
      <dgm:spPr/>
      <dgm:t>
        <a:bodyPr/>
        <a:lstStyle/>
        <a:p>
          <a:endParaRPr lang="tr-TR"/>
        </a:p>
      </dgm:t>
    </dgm:pt>
    <dgm:pt modelId="{30DF019E-EACF-413E-B4C2-C4CC5E6F4CCC}" type="pres">
      <dgm:prSet presAssocID="{E32CABA9-497C-418A-B432-9F4D8D0A0B16}" presName="spNode" presStyleCnt="0"/>
      <dgm:spPr/>
    </dgm:pt>
    <dgm:pt modelId="{7570FBA7-E64E-4AF7-9014-FC7457ECA0F2}" type="pres">
      <dgm:prSet presAssocID="{BFAE3BBC-BC4E-4CDB-887F-335C20F7E0D8}" presName="sibTrans" presStyleLbl="sibTrans1D1" presStyleIdx="2" presStyleCnt="4"/>
      <dgm:spPr/>
      <dgm:t>
        <a:bodyPr/>
        <a:lstStyle/>
        <a:p>
          <a:endParaRPr lang="tr-TR"/>
        </a:p>
      </dgm:t>
    </dgm:pt>
    <dgm:pt modelId="{45D04164-A3A4-4E8C-84CB-539C3AFCF448}" type="pres">
      <dgm:prSet presAssocID="{2976BB50-F916-442B-B2B5-3D3E80A2F9BC}" presName="node" presStyleLbl="node1" presStyleIdx="3" presStyleCnt="4">
        <dgm:presLayoutVars>
          <dgm:bulletEnabled val="1"/>
        </dgm:presLayoutVars>
      </dgm:prSet>
      <dgm:spPr/>
      <dgm:t>
        <a:bodyPr/>
        <a:lstStyle/>
        <a:p>
          <a:endParaRPr lang="tr-TR"/>
        </a:p>
      </dgm:t>
    </dgm:pt>
    <dgm:pt modelId="{AF47AB15-43CB-4DCF-A904-549665DA4103}" type="pres">
      <dgm:prSet presAssocID="{2976BB50-F916-442B-B2B5-3D3E80A2F9BC}" presName="spNode" presStyleCnt="0"/>
      <dgm:spPr/>
    </dgm:pt>
    <dgm:pt modelId="{332B48F7-4530-4721-8874-5FA126DB9895}" type="pres">
      <dgm:prSet presAssocID="{6B32C88D-261D-4AF7-B19A-33D06BE2138C}" presName="sibTrans" presStyleLbl="sibTrans1D1" presStyleIdx="3" presStyleCnt="4"/>
      <dgm:spPr/>
      <dgm:t>
        <a:bodyPr/>
        <a:lstStyle/>
        <a:p>
          <a:endParaRPr lang="tr-TR"/>
        </a:p>
      </dgm:t>
    </dgm:pt>
  </dgm:ptLst>
  <dgm:cxnLst>
    <dgm:cxn modelId="{FBD6A7F0-8F25-4C32-801C-4B66143F0AFD}" type="presOf" srcId="{BFAE3BBC-BC4E-4CDB-887F-335C20F7E0D8}" destId="{7570FBA7-E64E-4AF7-9014-FC7457ECA0F2}" srcOrd="0" destOrd="0" presId="urn:microsoft.com/office/officeart/2005/8/layout/cycle5"/>
    <dgm:cxn modelId="{F9AE7FDE-7031-4881-AEB6-A93906B2EA75}" type="presOf" srcId="{E8E203FD-5F3A-479A-BAB5-7600DBB78D37}" destId="{2F38C18A-1517-4848-BB32-DB5E785C1E88}" srcOrd="0" destOrd="0" presId="urn:microsoft.com/office/officeart/2005/8/layout/cycle5"/>
    <dgm:cxn modelId="{CE800F3C-3768-4AF7-B3EF-27B5522FFE58}" type="presOf" srcId="{E0EBC901-BB6F-4C47-8A73-63A94C958663}" destId="{EF0AC17F-4EFC-49C4-AB30-8ECD14152787}" srcOrd="0" destOrd="0" presId="urn:microsoft.com/office/officeart/2005/8/layout/cycle5"/>
    <dgm:cxn modelId="{4B2091E0-0043-4324-BE20-709C7A8185C2}" srcId="{E0EBC901-BB6F-4C47-8A73-63A94C958663}" destId="{E8E203FD-5F3A-479A-BAB5-7600DBB78D37}" srcOrd="1" destOrd="0" parTransId="{2418FA00-4E29-4994-9DEF-5EE149B46E3B}" sibTransId="{80947EF5-C927-4470-AE05-6207CCA30D3D}"/>
    <dgm:cxn modelId="{61564D5D-648F-4CB5-B8CA-C99D94AA3C71}" srcId="{E0EBC901-BB6F-4C47-8A73-63A94C958663}" destId="{91CD3B1D-B15B-438B-AB2B-DCD826B629FE}" srcOrd="0" destOrd="0" parTransId="{4FD20CC1-56CF-4E4C-B065-174450CA69A7}" sibTransId="{1E3DBB55-B402-4A7E-BB38-8ABB5AB01C24}"/>
    <dgm:cxn modelId="{A345BBB3-9DBF-4BF9-89DD-454F751D7E6D}" type="presOf" srcId="{2976BB50-F916-442B-B2B5-3D3E80A2F9BC}" destId="{45D04164-A3A4-4E8C-84CB-539C3AFCF448}" srcOrd="0" destOrd="0" presId="urn:microsoft.com/office/officeart/2005/8/layout/cycle5"/>
    <dgm:cxn modelId="{E2F42C56-01F3-4779-A100-E23112791A47}" type="presOf" srcId="{6B32C88D-261D-4AF7-B19A-33D06BE2138C}" destId="{332B48F7-4530-4721-8874-5FA126DB9895}" srcOrd="0" destOrd="0" presId="urn:microsoft.com/office/officeart/2005/8/layout/cycle5"/>
    <dgm:cxn modelId="{D3126A8C-EA14-42B1-A641-3E62A2240874}" type="presOf" srcId="{1E3DBB55-B402-4A7E-BB38-8ABB5AB01C24}" destId="{BF84F5A0-5004-4F28-9C54-2B3423287C8A}" srcOrd="0" destOrd="0" presId="urn:microsoft.com/office/officeart/2005/8/layout/cycle5"/>
    <dgm:cxn modelId="{C3CD4A13-772F-481C-B8A0-EEC3FE863B29}" srcId="{E0EBC901-BB6F-4C47-8A73-63A94C958663}" destId="{2976BB50-F916-442B-B2B5-3D3E80A2F9BC}" srcOrd="3" destOrd="0" parTransId="{597D10A9-9663-470F-A5B0-A755B22D7CAC}" sibTransId="{6B32C88D-261D-4AF7-B19A-33D06BE2138C}"/>
    <dgm:cxn modelId="{BC248820-28A8-41C4-A947-6F64752AD385}" type="presOf" srcId="{80947EF5-C927-4470-AE05-6207CCA30D3D}" destId="{17A61EEB-0644-4635-A32C-4D22D7B7D018}" srcOrd="0" destOrd="0" presId="urn:microsoft.com/office/officeart/2005/8/layout/cycle5"/>
    <dgm:cxn modelId="{C088F766-EB14-4BEC-A092-15EB327B468C}" type="presOf" srcId="{91CD3B1D-B15B-438B-AB2B-DCD826B629FE}" destId="{F7121DE6-6CD1-44FF-BC50-65FA42367A89}" srcOrd="0" destOrd="0" presId="urn:microsoft.com/office/officeart/2005/8/layout/cycle5"/>
    <dgm:cxn modelId="{B2E1CB95-6A0E-40EF-BB31-7034B68D562B}" type="presOf" srcId="{E32CABA9-497C-418A-B432-9F4D8D0A0B16}" destId="{15BC742B-53AB-45CE-BFD9-692F89A7B94F}" srcOrd="0" destOrd="0" presId="urn:microsoft.com/office/officeart/2005/8/layout/cycle5"/>
    <dgm:cxn modelId="{AFFD8E6B-EDF5-45B0-80D3-EC1B99F3266C}" srcId="{E0EBC901-BB6F-4C47-8A73-63A94C958663}" destId="{E32CABA9-497C-418A-B432-9F4D8D0A0B16}" srcOrd="2" destOrd="0" parTransId="{5167F846-F1DE-4011-B3BD-D1948CA3EBE1}" sibTransId="{BFAE3BBC-BC4E-4CDB-887F-335C20F7E0D8}"/>
    <dgm:cxn modelId="{A1D7E01B-1868-4F1D-8AE2-C47219ADC24B}" type="presParOf" srcId="{EF0AC17F-4EFC-49C4-AB30-8ECD14152787}" destId="{F7121DE6-6CD1-44FF-BC50-65FA42367A89}" srcOrd="0" destOrd="0" presId="urn:microsoft.com/office/officeart/2005/8/layout/cycle5"/>
    <dgm:cxn modelId="{E98E1EB7-0A7C-410D-B62E-2B0F042503C9}" type="presParOf" srcId="{EF0AC17F-4EFC-49C4-AB30-8ECD14152787}" destId="{F1B2AE8C-5A91-4FE9-8535-58D0F52D4D51}" srcOrd="1" destOrd="0" presId="urn:microsoft.com/office/officeart/2005/8/layout/cycle5"/>
    <dgm:cxn modelId="{E0676B00-D058-4DA0-9E78-9D00C1965F07}" type="presParOf" srcId="{EF0AC17F-4EFC-49C4-AB30-8ECD14152787}" destId="{BF84F5A0-5004-4F28-9C54-2B3423287C8A}" srcOrd="2" destOrd="0" presId="urn:microsoft.com/office/officeart/2005/8/layout/cycle5"/>
    <dgm:cxn modelId="{F98492A2-300C-417E-94D2-D6328EE9F8CF}" type="presParOf" srcId="{EF0AC17F-4EFC-49C4-AB30-8ECD14152787}" destId="{2F38C18A-1517-4848-BB32-DB5E785C1E88}" srcOrd="3" destOrd="0" presId="urn:microsoft.com/office/officeart/2005/8/layout/cycle5"/>
    <dgm:cxn modelId="{4B03F446-9444-488E-B01E-CDAE59F49FEC}" type="presParOf" srcId="{EF0AC17F-4EFC-49C4-AB30-8ECD14152787}" destId="{2CE314D9-8EA6-4C61-AEBE-3F80E310A69B}" srcOrd="4" destOrd="0" presId="urn:microsoft.com/office/officeart/2005/8/layout/cycle5"/>
    <dgm:cxn modelId="{2C65A5C6-B8D7-44C9-A3A8-97F8E40EFAD2}" type="presParOf" srcId="{EF0AC17F-4EFC-49C4-AB30-8ECD14152787}" destId="{17A61EEB-0644-4635-A32C-4D22D7B7D018}" srcOrd="5" destOrd="0" presId="urn:microsoft.com/office/officeart/2005/8/layout/cycle5"/>
    <dgm:cxn modelId="{720C6E9F-07E8-4DCA-B23D-EC034622D961}" type="presParOf" srcId="{EF0AC17F-4EFC-49C4-AB30-8ECD14152787}" destId="{15BC742B-53AB-45CE-BFD9-692F89A7B94F}" srcOrd="6" destOrd="0" presId="urn:microsoft.com/office/officeart/2005/8/layout/cycle5"/>
    <dgm:cxn modelId="{D744764A-43C6-444E-A161-036B102E47C7}" type="presParOf" srcId="{EF0AC17F-4EFC-49C4-AB30-8ECD14152787}" destId="{30DF019E-EACF-413E-B4C2-C4CC5E6F4CCC}" srcOrd="7" destOrd="0" presId="urn:microsoft.com/office/officeart/2005/8/layout/cycle5"/>
    <dgm:cxn modelId="{56BF02BA-C5F7-4A0B-8382-35D2F84A5F3A}" type="presParOf" srcId="{EF0AC17F-4EFC-49C4-AB30-8ECD14152787}" destId="{7570FBA7-E64E-4AF7-9014-FC7457ECA0F2}" srcOrd="8" destOrd="0" presId="urn:microsoft.com/office/officeart/2005/8/layout/cycle5"/>
    <dgm:cxn modelId="{886C1CC4-A439-42F7-9F93-C7DAC12838CB}" type="presParOf" srcId="{EF0AC17F-4EFC-49C4-AB30-8ECD14152787}" destId="{45D04164-A3A4-4E8C-84CB-539C3AFCF448}" srcOrd="9" destOrd="0" presId="urn:microsoft.com/office/officeart/2005/8/layout/cycle5"/>
    <dgm:cxn modelId="{347945F6-3D0E-444D-B711-300D764FDC30}" type="presParOf" srcId="{EF0AC17F-4EFC-49C4-AB30-8ECD14152787}" destId="{AF47AB15-43CB-4DCF-A904-549665DA4103}" srcOrd="10" destOrd="0" presId="urn:microsoft.com/office/officeart/2005/8/layout/cycle5"/>
    <dgm:cxn modelId="{D0A09750-E20D-407F-8E6F-BD7C43AA5E04}" type="presParOf" srcId="{EF0AC17F-4EFC-49C4-AB30-8ECD14152787}" destId="{332B48F7-4530-4721-8874-5FA126DB9895}"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C90034-78B8-41F0-9686-641DB715089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tr-TR"/>
        </a:p>
      </dgm:t>
    </dgm:pt>
    <dgm:pt modelId="{BE75C230-9D82-4AFB-9604-6EF0542C55BD}">
      <dgm:prSet phldrT="[Metin]"/>
      <dgm:spPr/>
      <dgm:t>
        <a:bodyPr/>
        <a:lstStyle/>
        <a:p>
          <a:r>
            <a:rPr lang="tr-TR" dirty="0" smtClean="0"/>
            <a:t>X</a:t>
          </a:r>
          <a:endParaRPr lang="tr-TR" dirty="0"/>
        </a:p>
      </dgm:t>
    </dgm:pt>
    <dgm:pt modelId="{E3ED17B2-8043-4443-9213-AF47E015D476}" type="parTrans" cxnId="{1499F0A4-5652-4A88-90BD-516B95FD70D0}">
      <dgm:prSet/>
      <dgm:spPr/>
      <dgm:t>
        <a:bodyPr/>
        <a:lstStyle/>
        <a:p>
          <a:endParaRPr lang="tr-TR"/>
        </a:p>
      </dgm:t>
    </dgm:pt>
    <dgm:pt modelId="{30863AD8-FFF8-4982-96A2-889C3F5DE0FD}" type="sibTrans" cxnId="{1499F0A4-5652-4A88-90BD-516B95FD70D0}">
      <dgm:prSet/>
      <dgm:spPr/>
      <dgm:t>
        <a:bodyPr/>
        <a:lstStyle/>
        <a:p>
          <a:endParaRPr lang="tr-TR"/>
        </a:p>
      </dgm:t>
    </dgm:pt>
    <dgm:pt modelId="{0C2AE94E-0701-4135-8BC6-1AB7FBFAE7A8}">
      <dgm:prSet phldrT="[Metin]"/>
      <dgm:spPr/>
      <dgm:t>
        <a:bodyPr/>
        <a:lstStyle/>
        <a:p>
          <a:r>
            <a:rPr lang="tr-TR" dirty="0" smtClean="0"/>
            <a:t>Ritim</a:t>
          </a:r>
          <a:endParaRPr lang="tr-TR" dirty="0"/>
        </a:p>
      </dgm:t>
    </dgm:pt>
    <dgm:pt modelId="{5D7BBA69-93E4-46A4-B1C7-4C2C3A96B293}" type="parTrans" cxnId="{841D08BE-2EC9-48B2-9FA6-06775D5F7AEC}">
      <dgm:prSet/>
      <dgm:spPr/>
      <dgm:t>
        <a:bodyPr/>
        <a:lstStyle/>
        <a:p>
          <a:endParaRPr lang="tr-TR"/>
        </a:p>
      </dgm:t>
    </dgm:pt>
    <dgm:pt modelId="{A006D208-5ED2-4459-B9D3-F3F239AC0D73}" type="sibTrans" cxnId="{841D08BE-2EC9-48B2-9FA6-06775D5F7AEC}">
      <dgm:prSet/>
      <dgm:spPr/>
      <dgm:t>
        <a:bodyPr/>
        <a:lstStyle/>
        <a:p>
          <a:endParaRPr lang="tr-TR"/>
        </a:p>
      </dgm:t>
    </dgm:pt>
    <dgm:pt modelId="{1E1D5A82-D1ED-4F7F-9127-06BB111F0DD9}">
      <dgm:prSet phldrT="[Metin]"/>
      <dgm:spPr/>
      <dgm:t>
        <a:bodyPr/>
        <a:lstStyle/>
        <a:p>
          <a:r>
            <a:rPr lang="tr-TR" dirty="0" smtClean="0"/>
            <a:t>Hareket</a:t>
          </a:r>
          <a:endParaRPr lang="tr-TR" dirty="0"/>
        </a:p>
      </dgm:t>
    </dgm:pt>
    <dgm:pt modelId="{22A15196-6C71-40D2-88DE-F6FFB51D1484}" type="parTrans" cxnId="{DE095BBC-728F-417E-B5C2-BEAF233F7754}">
      <dgm:prSet/>
      <dgm:spPr/>
      <dgm:t>
        <a:bodyPr/>
        <a:lstStyle/>
        <a:p>
          <a:endParaRPr lang="tr-TR"/>
        </a:p>
      </dgm:t>
    </dgm:pt>
    <dgm:pt modelId="{4DA7BCDA-ADF1-49A1-9304-5A9FC9D7DCF3}" type="sibTrans" cxnId="{DE095BBC-728F-417E-B5C2-BEAF233F7754}">
      <dgm:prSet/>
      <dgm:spPr/>
      <dgm:t>
        <a:bodyPr/>
        <a:lstStyle/>
        <a:p>
          <a:endParaRPr lang="tr-TR"/>
        </a:p>
      </dgm:t>
    </dgm:pt>
    <dgm:pt modelId="{64D92A9F-28BE-4ACE-B3BF-77FB042AC8CA}">
      <dgm:prSet phldrT="[Metin]"/>
      <dgm:spPr/>
      <dgm:t>
        <a:bodyPr/>
        <a:lstStyle/>
        <a:p>
          <a:r>
            <a:rPr lang="tr-TR" dirty="0" smtClean="0"/>
            <a:t>Duygu</a:t>
          </a:r>
          <a:endParaRPr lang="tr-TR" dirty="0"/>
        </a:p>
      </dgm:t>
    </dgm:pt>
    <dgm:pt modelId="{32676380-9205-4AF3-8C61-AB257B63E5C2}" type="parTrans" cxnId="{69B0C128-39CC-4F09-B70A-474C41B139BC}">
      <dgm:prSet/>
      <dgm:spPr/>
      <dgm:t>
        <a:bodyPr/>
        <a:lstStyle/>
        <a:p>
          <a:endParaRPr lang="tr-TR"/>
        </a:p>
      </dgm:t>
    </dgm:pt>
    <dgm:pt modelId="{AE85F14D-35A8-4F99-8B71-8EE432292764}" type="sibTrans" cxnId="{69B0C128-39CC-4F09-B70A-474C41B139BC}">
      <dgm:prSet/>
      <dgm:spPr/>
      <dgm:t>
        <a:bodyPr/>
        <a:lstStyle/>
        <a:p>
          <a:endParaRPr lang="tr-TR"/>
        </a:p>
      </dgm:t>
    </dgm:pt>
    <dgm:pt modelId="{8CDB7BA3-68BB-4FA2-B099-FA5D5A7EF4B0}" type="pres">
      <dgm:prSet presAssocID="{85C90034-78B8-41F0-9686-641DB7150891}" presName="cycle" presStyleCnt="0">
        <dgm:presLayoutVars>
          <dgm:chMax val="1"/>
          <dgm:dir/>
          <dgm:animLvl val="ctr"/>
          <dgm:resizeHandles val="exact"/>
        </dgm:presLayoutVars>
      </dgm:prSet>
      <dgm:spPr/>
      <dgm:t>
        <a:bodyPr/>
        <a:lstStyle/>
        <a:p>
          <a:endParaRPr lang="tr-TR"/>
        </a:p>
      </dgm:t>
    </dgm:pt>
    <dgm:pt modelId="{D0804FC3-9891-410E-8D05-20DC94A00F87}" type="pres">
      <dgm:prSet presAssocID="{BE75C230-9D82-4AFB-9604-6EF0542C55BD}" presName="centerShape" presStyleLbl="node0" presStyleIdx="0" presStyleCnt="1"/>
      <dgm:spPr/>
      <dgm:t>
        <a:bodyPr/>
        <a:lstStyle/>
        <a:p>
          <a:endParaRPr lang="tr-TR"/>
        </a:p>
      </dgm:t>
    </dgm:pt>
    <dgm:pt modelId="{6E5A0CBA-C7BB-4462-80E7-BA230C47EE36}" type="pres">
      <dgm:prSet presAssocID="{5D7BBA69-93E4-46A4-B1C7-4C2C3A96B293}" presName="Name9" presStyleLbl="parChTrans1D2" presStyleIdx="0" presStyleCnt="3"/>
      <dgm:spPr/>
      <dgm:t>
        <a:bodyPr/>
        <a:lstStyle/>
        <a:p>
          <a:endParaRPr lang="tr-TR"/>
        </a:p>
      </dgm:t>
    </dgm:pt>
    <dgm:pt modelId="{A65F8C9C-8A38-4E46-A324-045567DD1EAF}" type="pres">
      <dgm:prSet presAssocID="{5D7BBA69-93E4-46A4-B1C7-4C2C3A96B293}" presName="connTx" presStyleLbl="parChTrans1D2" presStyleIdx="0" presStyleCnt="3"/>
      <dgm:spPr/>
      <dgm:t>
        <a:bodyPr/>
        <a:lstStyle/>
        <a:p>
          <a:endParaRPr lang="tr-TR"/>
        </a:p>
      </dgm:t>
    </dgm:pt>
    <dgm:pt modelId="{41BA90FF-1FCB-4FBB-AE5E-62A8DA6BC259}" type="pres">
      <dgm:prSet presAssocID="{0C2AE94E-0701-4135-8BC6-1AB7FBFAE7A8}" presName="node" presStyleLbl="node1" presStyleIdx="0" presStyleCnt="3">
        <dgm:presLayoutVars>
          <dgm:bulletEnabled val="1"/>
        </dgm:presLayoutVars>
      </dgm:prSet>
      <dgm:spPr/>
      <dgm:t>
        <a:bodyPr/>
        <a:lstStyle/>
        <a:p>
          <a:endParaRPr lang="tr-TR"/>
        </a:p>
      </dgm:t>
    </dgm:pt>
    <dgm:pt modelId="{F8CA079D-2240-4758-86A6-C75F3DB9E33A}" type="pres">
      <dgm:prSet presAssocID="{22A15196-6C71-40D2-88DE-F6FFB51D1484}" presName="Name9" presStyleLbl="parChTrans1D2" presStyleIdx="1" presStyleCnt="3"/>
      <dgm:spPr/>
      <dgm:t>
        <a:bodyPr/>
        <a:lstStyle/>
        <a:p>
          <a:endParaRPr lang="tr-TR"/>
        </a:p>
      </dgm:t>
    </dgm:pt>
    <dgm:pt modelId="{93EA0635-54C7-4465-B0B2-30B788579F40}" type="pres">
      <dgm:prSet presAssocID="{22A15196-6C71-40D2-88DE-F6FFB51D1484}" presName="connTx" presStyleLbl="parChTrans1D2" presStyleIdx="1" presStyleCnt="3"/>
      <dgm:spPr/>
      <dgm:t>
        <a:bodyPr/>
        <a:lstStyle/>
        <a:p>
          <a:endParaRPr lang="tr-TR"/>
        </a:p>
      </dgm:t>
    </dgm:pt>
    <dgm:pt modelId="{EECFC91E-E710-4616-B894-FCF965D47E96}" type="pres">
      <dgm:prSet presAssocID="{1E1D5A82-D1ED-4F7F-9127-06BB111F0DD9}" presName="node" presStyleLbl="node1" presStyleIdx="1" presStyleCnt="3" custRadScaleRad="99615" custRadScaleInc="-7145">
        <dgm:presLayoutVars>
          <dgm:bulletEnabled val="1"/>
        </dgm:presLayoutVars>
      </dgm:prSet>
      <dgm:spPr/>
      <dgm:t>
        <a:bodyPr/>
        <a:lstStyle/>
        <a:p>
          <a:endParaRPr lang="tr-TR"/>
        </a:p>
      </dgm:t>
    </dgm:pt>
    <dgm:pt modelId="{5FD5C099-04B1-4A4D-9CBA-66706CB7806A}" type="pres">
      <dgm:prSet presAssocID="{32676380-9205-4AF3-8C61-AB257B63E5C2}" presName="Name9" presStyleLbl="parChTrans1D2" presStyleIdx="2" presStyleCnt="3"/>
      <dgm:spPr/>
      <dgm:t>
        <a:bodyPr/>
        <a:lstStyle/>
        <a:p>
          <a:endParaRPr lang="tr-TR"/>
        </a:p>
      </dgm:t>
    </dgm:pt>
    <dgm:pt modelId="{6A8C1D25-E56E-41E3-B054-147DCCE65156}" type="pres">
      <dgm:prSet presAssocID="{32676380-9205-4AF3-8C61-AB257B63E5C2}" presName="connTx" presStyleLbl="parChTrans1D2" presStyleIdx="2" presStyleCnt="3"/>
      <dgm:spPr/>
      <dgm:t>
        <a:bodyPr/>
        <a:lstStyle/>
        <a:p>
          <a:endParaRPr lang="tr-TR"/>
        </a:p>
      </dgm:t>
    </dgm:pt>
    <dgm:pt modelId="{64E7A9EB-0C5A-4D04-BF59-45B8B97F0161}" type="pres">
      <dgm:prSet presAssocID="{64D92A9F-28BE-4ACE-B3BF-77FB042AC8CA}" presName="node" presStyleLbl="node1" presStyleIdx="2" presStyleCnt="3" custRadScaleRad="103532" custRadScaleInc="8877">
        <dgm:presLayoutVars>
          <dgm:bulletEnabled val="1"/>
        </dgm:presLayoutVars>
      </dgm:prSet>
      <dgm:spPr/>
      <dgm:t>
        <a:bodyPr/>
        <a:lstStyle/>
        <a:p>
          <a:endParaRPr lang="tr-TR"/>
        </a:p>
      </dgm:t>
    </dgm:pt>
  </dgm:ptLst>
  <dgm:cxnLst>
    <dgm:cxn modelId="{0AEAD07B-DA75-450E-9EF0-DAEDD49622BF}" type="presOf" srcId="{22A15196-6C71-40D2-88DE-F6FFB51D1484}" destId="{F8CA079D-2240-4758-86A6-C75F3DB9E33A}" srcOrd="0" destOrd="0" presId="urn:microsoft.com/office/officeart/2005/8/layout/radial1"/>
    <dgm:cxn modelId="{1499F0A4-5652-4A88-90BD-516B95FD70D0}" srcId="{85C90034-78B8-41F0-9686-641DB7150891}" destId="{BE75C230-9D82-4AFB-9604-6EF0542C55BD}" srcOrd="0" destOrd="0" parTransId="{E3ED17B2-8043-4443-9213-AF47E015D476}" sibTransId="{30863AD8-FFF8-4982-96A2-889C3F5DE0FD}"/>
    <dgm:cxn modelId="{E8AE8B04-82DC-4F88-9667-934C5A8F6379}" type="presOf" srcId="{1E1D5A82-D1ED-4F7F-9127-06BB111F0DD9}" destId="{EECFC91E-E710-4616-B894-FCF965D47E96}" srcOrd="0" destOrd="0" presId="urn:microsoft.com/office/officeart/2005/8/layout/radial1"/>
    <dgm:cxn modelId="{DE095BBC-728F-417E-B5C2-BEAF233F7754}" srcId="{BE75C230-9D82-4AFB-9604-6EF0542C55BD}" destId="{1E1D5A82-D1ED-4F7F-9127-06BB111F0DD9}" srcOrd="1" destOrd="0" parTransId="{22A15196-6C71-40D2-88DE-F6FFB51D1484}" sibTransId="{4DA7BCDA-ADF1-49A1-9304-5A9FC9D7DCF3}"/>
    <dgm:cxn modelId="{4893AF29-0E20-4215-BE47-AA8830B35DEC}" type="presOf" srcId="{32676380-9205-4AF3-8C61-AB257B63E5C2}" destId="{6A8C1D25-E56E-41E3-B054-147DCCE65156}" srcOrd="1" destOrd="0" presId="urn:microsoft.com/office/officeart/2005/8/layout/radial1"/>
    <dgm:cxn modelId="{4D9A46D6-20ED-4F17-88F9-AEE93094FBE9}" type="presOf" srcId="{22A15196-6C71-40D2-88DE-F6FFB51D1484}" destId="{93EA0635-54C7-4465-B0B2-30B788579F40}" srcOrd="1" destOrd="0" presId="urn:microsoft.com/office/officeart/2005/8/layout/radial1"/>
    <dgm:cxn modelId="{895FB82E-568A-43AF-9D2B-D49607FA6A20}" type="presOf" srcId="{85C90034-78B8-41F0-9686-641DB7150891}" destId="{8CDB7BA3-68BB-4FA2-B099-FA5D5A7EF4B0}" srcOrd="0" destOrd="0" presId="urn:microsoft.com/office/officeart/2005/8/layout/radial1"/>
    <dgm:cxn modelId="{0E11470B-40F6-4AF8-AA25-64C5FA56B8BF}" type="presOf" srcId="{0C2AE94E-0701-4135-8BC6-1AB7FBFAE7A8}" destId="{41BA90FF-1FCB-4FBB-AE5E-62A8DA6BC259}" srcOrd="0" destOrd="0" presId="urn:microsoft.com/office/officeart/2005/8/layout/radial1"/>
    <dgm:cxn modelId="{957151A3-5197-4810-86C0-3F132B7D17F0}" type="presOf" srcId="{BE75C230-9D82-4AFB-9604-6EF0542C55BD}" destId="{D0804FC3-9891-410E-8D05-20DC94A00F87}" srcOrd="0" destOrd="0" presId="urn:microsoft.com/office/officeart/2005/8/layout/radial1"/>
    <dgm:cxn modelId="{BE20F876-0B6E-4D3F-B147-E2FB16A8F96D}" type="presOf" srcId="{5D7BBA69-93E4-46A4-B1C7-4C2C3A96B293}" destId="{A65F8C9C-8A38-4E46-A324-045567DD1EAF}" srcOrd="1" destOrd="0" presId="urn:microsoft.com/office/officeart/2005/8/layout/radial1"/>
    <dgm:cxn modelId="{A86C8FC2-C5B9-4C80-8427-84468885CFB0}" type="presOf" srcId="{64D92A9F-28BE-4ACE-B3BF-77FB042AC8CA}" destId="{64E7A9EB-0C5A-4D04-BF59-45B8B97F0161}" srcOrd="0" destOrd="0" presId="urn:microsoft.com/office/officeart/2005/8/layout/radial1"/>
    <dgm:cxn modelId="{69B0C128-39CC-4F09-B70A-474C41B139BC}" srcId="{BE75C230-9D82-4AFB-9604-6EF0542C55BD}" destId="{64D92A9F-28BE-4ACE-B3BF-77FB042AC8CA}" srcOrd="2" destOrd="0" parTransId="{32676380-9205-4AF3-8C61-AB257B63E5C2}" sibTransId="{AE85F14D-35A8-4F99-8B71-8EE432292764}"/>
    <dgm:cxn modelId="{C4067B81-A2B3-4BCE-9892-0460823905DF}" type="presOf" srcId="{32676380-9205-4AF3-8C61-AB257B63E5C2}" destId="{5FD5C099-04B1-4A4D-9CBA-66706CB7806A}" srcOrd="0" destOrd="0" presId="urn:microsoft.com/office/officeart/2005/8/layout/radial1"/>
    <dgm:cxn modelId="{AEC126C4-A126-4B35-9A84-BF1FB55D8B63}" type="presOf" srcId="{5D7BBA69-93E4-46A4-B1C7-4C2C3A96B293}" destId="{6E5A0CBA-C7BB-4462-80E7-BA230C47EE36}" srcOrd="0" destOrd="0" presId="urn:microsoft.com/office/officeart/2005/8/layout/radial1"/>
    <dgm:cxn modelId="{841D08BE-2EC9-48B2-9FA6-06775D5F7AEC}" srcId="{BE75C230-9D82-4AFB-9604-6EF0542C55BD}" destId="{0C2AE94E-0701-4135-8BC6-1AB7FBFAE7A8}" srcOrd="0" destOrd="0" parTransId="{5D7BBA69-93E4-46A4-B1C7-4C2C3A96B293}" sibTransId="{A006D208-5ED2-4459-B9D3-F3F239AC0D73}"/>
    <dgm:cxn modelId="{D07CB3B4-BC16-472A-B849-B31FF81B62E8}" type="presParOf" srcId="{8CDB7BA3-68BB-4FA2-B099-FA5D5A7EF4B0}" destId="{D0804FC3-9891-410E-8D05-20DC94A00F87}" srcOrd="0" destOrd="0" presId="urn:microsoft.com/office/officeart/2005/8/layout/radial1"/>
    <dgm:cxn modelId="{FBA360D4-EA9F-4B93-8D19-D9A546A8032D}" type="presParOf" srcId="{8CDB7BA3-68BB-4FA2-B099-FA5D5A7EF4B0}" destId="{6E5A0CBA-C7BB-4462-80E7-BA230C47EE36}" srcOrd="1" destOrd="0" presId="urn:microsoft.com/office/officeart/2005/8/layout/radial1"/>
    <dgm:cxn modelId="{20BBD17C-37A7-47CB-9DA0-19C4A726E340}" type="presParOf" srcId="{6E5A0CBA-C7BB-4462-80E7-BA230C47EE36}" destId="{A65F8C9C-8A38-4E46-A324-045567DD1EAF}" srcOrd="0" destOrd="0" presId="urn:microsoft.com/office/officeart/2005/8/layout/radial1"/>
    <dgm:cxn modelId="{18827836-9DC1-4B9E-B4AE-5B5F25E7AEA8}" type="presParOf" srcId="{8CDB7BA3-68BB-4FA2-B099-FA5D5A7EF4B0}" destId="{41BA90FF-1FCB-4FBB-AE5E-62A8DA6BC259}" srcOrd="2" destOrd="0" presId="urn:microsoft.com/office/officeart/2005/8/layout/radial1"/>
    <dgm:cxn modelId="{3B9D88AC-A871-469E-93B7-A39376682276}" type="presParOf" srcId="{8CDB7BA3-68BB-4FA2-B099-FA5D5A7EF4B0}" destId="{F8CA079D-2240-4758-86A6-C75F3DB9E33A}" srcOrd="3" destOrd="0" presId="urn:microsoft.com/office/officeart/2005/8/layout/radial1"/>
    <dgm:cxn modelId="{7269FC60-404C-4C49-9069-1626C3184F09}" type="presParOf" srcId="{F8CA079D-2240-4758-86A6-C75F3DB9E33A}" destId="{93EA0635-54C7-4465-B0B2-30B788579F40}" srcOrd="0" destOrd="0" presId="urn:microsoft.com/office/officeart/2005/8/layout/radial1"/>
    <dgm:cxn modelId="{EB56474D-8C24-4BAA-9874-5E7230A251E1}" type="presParOf" srcId="{8CDB7BA3-68BB-4FA2-B099-FA5D5A7EF4B0}" destId="{EECFC91E-E710-4616-B894-FCF965D47E96}" srcOrd="4" destOrd="0" presId="urn:microsoft.com/office/officeart/2005/8/layout/radial1"/>
    <dgm:cxn modelId="{6092BCFA-F580-48D3-990C-03704BB94C39}" type="presParOf" srcId="{8CDB7BA3-68BB-4FA2-B099-FA5D5A7EF4B0}" destId="{5FD5C099-04B1-4A4D-9CBA-66706CB7806A}" srcOrd="5" destOrd="0" presId="urn:microsoft.com/office/officeart/2005/8/layout/radial1"/>
    <dgm:cxn modelId="{DCAED30B-11D3-4383-BE8B-4BF7B5F75F4A}" type="presParOf" srcId="{5FD5C099-04B1-4A4D-9CBA-66706CB7806A}" destId="{6A8C1D25-E56E-41E3-B054-147DCCE65156}" srcOrd="0" destOrd="0" presId="urn:microsoft.com/office/officeart/2005/8/layout/radial1"/>
    <dgm:cxn modelId="{326AE4F0-319F-4838-AB0A-6590B601AE49}" type="presParOf" srcId="{8CDB7BA3-68BB-4FA2-B099-FA5D5A7EF4B0}" destId="{64E7A9EB-0C5A-4D04-BF59-45B8B97F0161}"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278240-4AAB-45B8-9CD5-DD6671D8E9E8}" type="doc">
      <dgm:prSet loTypeId="urn:microsoft.com/office/officeart/2005/8/layout/cycle8" loCatId="cycle" qsTypeId="urn:microsoft.com/office/officeart/2005/8/quickstyle/3d5" qsCatId="3D" csTypeId="urn:microsoft.com/office/officeart/2005/8/colors/accent1_2" csCatId="accent1" phldr="1"/>
      <dgm:spPr/>
    </dgm:pt>
    <dgm:pt modelId="{C22B6669-926A-41D3-B14F-ACEE86B50290}">
      <dgm:prSet phldrT="[Metin]"/>
      <dgm:spPr/>
      <dgm:t>
        <a:bodyPr/>
        <a:lstStyle/>
        <a:p>
          <a:r>
            <a:rPr lang="tr-TR" dirty="0" smtClean="0"/>
            <a:t>Yürürken</a:t>
          </a:r>
          <a:endParaRPr lang="tr-TR" dirty="0"/>
        </a:p>
      </dgm:t>
    </dgm:pt>
    <dgm:pt modelId="{00D8D487-8412-4BFD-B887-B355CBBC84AB}" type="parTrans" cxnId="{9E81A9AF-3E61-4B55-8A1B-D52DE0C2A848}">
      <dgm:prSet/>
      <dgm:spPr/>
      <dgm:t>
        <a:bodyPr/>
        <a:lstStyle/>
        <a:p>
          <a:endParaRPr lang="tr-TR"/>
        </a:p>
      </dgm:t>
    </dgm:pt>
    <dgm:pt modelId="{44A0507D-C773-45B7-B59A-01A8C12AA301}" type="sibTrans" cxnId="{9E81A9AF-3E61-4B55-8A1B-D52DE0C2A848}">
      <dgm:prSet/>
      <dgm:spPr/>
      <dgm:t>
        <a:bodyPr/>
        <a:lstStyle/>
        <a:p>
          <a:endParaRPr lang="tr-TR"/>
        </a:p>
      </dgm:t>
    </dgm:pt>
    <dgm:pt modelId="{B84B6EED-2348-4B93-807B-8A45C78E2F34}">
      <dgm:prSet phldrT="[Metin]"/>
      <dgm:spPr/>
      <dgm:t>
        <a:bodyPr/>
        <a:lstStyle/>
        <a:p>
          <a:r>
            <a:rPr lang="tr-TR" dirty="0" smtClean="0"/>
            <a:t>İnternette gezinirken</a:t>
          </a:r>
          <a:endParaRPr lang="tr-TR" dirty="0"/>
        </a:p>
      </dgm:t>
    </dgm:pt>
    <dgm:pt modelId="{4627DE3F-B609-4EA8-8F5C-905EF297CA3A}" type="parTrans" cxnId="{0BD72C69-10BC-4599-90A5-687032DDB1F6}">
      <dgm:prSet/>
      <dgm:spPr/>
      <dgm:t>
        <a:bodyPr/>
        <a:lstStyle/>
        <a:p>
          <a:endParaRPr lang="tr-TR"/>
        </a:p>
      </dgm:t>
    </dgm:pt>
    <dgm:pt modelId="{5BDFF27B-7B3E-4C0C-A386-EFA2715DE5F4}" type="sibTrans" cxnId="{0BD72C69-10BC-4599-90A5-687032DDB1F6}">
      <dgm:prSet/>
      <dgm:spPr/>
      <dgm:t>
        <a:bodyPr/>
        <a:lstStyle/>
        <a:p>
          <a:endParaRPr lang="tr-TR"/>
        </a:p>
      </dgm:t>
    </dgm:pt>
    <dgm:pt modelId="{4D1067A5-0850-48B5-85E9-FEE6DEB9E6D1}">
      <dgm:prSet phldrT="[Metin]"/>
      <dgm:spPr/>
      <dgm:t>
        <a:bodyPr/>
        <a:lstStyle/>
        <a:p>
          <a:r>
            <a:rPr lang="tr-TR" dirty="0" smtClean="0"/>
            <a:t>Serviste</a:t>
          </a:r>
          <a:endParaRPr lang="tr-TR" dirty="0"/>
        </a:p>
      </dgm:t>
    </dgm:pt>
    <dgm:pt modelId="{005AA26C-4FC8-4845-8A7C-8134C3CD704F}" type="parTrans" cxnId="{F5E88E23-B0A0-4EBD-B905-6CD414D602F4}">
      <dgm:prSet/>
      <dgm:spPr/>
      <dgm:t>
        <a:bodyPr/>
        <a:lstStyle/>
        <a:p>
          <a:endParaRPr lang="tr-TR"/>
        </a:p>
      </dgm:t>
    </dgm:pt>
    <dgm:pt modelId="{141FFECB-F78F-412C-898C-8DF17C32909C}" type="sibTrans" cxnId="{F5E88E23-B0A0-4EBD-B905-6CD414D602F4}">
      <dgm:prSet/>
      <dgm:spPr/>
      <dgm:t>
        <a:bodyPr/>
        <a:lstStyle/>
        <a:p>
          <a:endParaRPr lang="tr-TR"/>
        </a:p>
      </dgm:t>
    </dgm:pt>
    <dgm:pt modelId="{D884BA3A-EE7A-474B-A4F1-6249F3E7DFA6}" type="pres">
      <dgm:prSet presAssocID="{C9278240-4AAB-45B8-9CD5-DD6671D8E9E8}" presName="compositeShape" presStyleCnt="0">
        <dgm:presLayoutVars>
          <dgm:chMax val="7"/>
          <dgm:dir/>
          <dgm:resizeHandles val="exact"/>
        </dgm:presLayoutVars>
      </dgm:prSet>
      <dgm:spPr/>
    </dgm:pt>
    <dgm:pt modelId="{E93FEC25-B4DB-43BA-B306-8FE5BF6E4512}" type="pres">
      <dgm:prSet presAssocID="{C9278240-4AAB-45B8-9CD5-DD6671D8E9E8}" presName="wedge1" presStyleLbl="node1" presStyleIdx="0" presStyleCnt="3"/>
      <dgm:spPr/>
      <dgm:t>
        <a:bodyPr/>
        <a:lstStyle/>
        <a:p>
          <a:endParaRPr lang="tr-TR"/>
        </a:p>
      </dgm:t>
    </dgm:pt>
    <dgm:pt modelId="{4D069AE4-E93A-4811-8D3A-D16C79CCA0B6}" type="pres">
      <dgm:prSet presAssocID="{C9278240-4AAB-45B8-9CD5-DD6671D8E9E8}" presName="dummy1a" presStyleCnt="0"/>
      <dgm:spPr/>
    </dgm:pt>
    <dgm:pt modelId="{DFFD48F3-36AE-4A60-89E7-3D2664CD6622}" type="pres">
      <dgm:prSet presAssocID="{C9278240-4AAB-45B8-9CD5-DD6671D8E9E8}" presName="dummy1b" presStyleCnt="0"/>
      <dgm:spPr/>
    </dgm:pt>
    <dgm:pt modelId="{604E3824-73CB-41DF-ABFA-C67A17B50E92}" type="pres">
      <dgm:prSet presAssocID="{C9278240-4AAB-45B8-9CD5-DD6671D8E9E8}" presName="wedge1Tx" presStyleLbl="node1" presStyleIdx="0" presStyleCnt="3">
        <dgm:presLayoutVars>
          <dgm:chMax val="0"/>
          <dgm:chPref val="0"/>
          <dgm:bulletEnabled val="1"/>
        </dgm:presLayoutVars>
      </dgm:prSet>
      <dgm:spPr/>
      <dgm:t>
        <a:bodyPr/>
        <a:lstStyle/>
        <a:p>
          <a:endParaRPr lang="tr-TR"/>
        </a:p>
      </dgm:t>
    </dgm:pt>
    <dgm:pt modelId="{CAFBD469-1569-4318-BB06-557ACD43A427}" type="pres">
      <dgm:prSet presAssocID="{C9278240-4AAB-45B8-9CD5-DD6671D8E9E8}" presName="wedge2" presStyleLbl="node1" presStyleIdx="1" presStyleCnt="3"/>
      <dgm:spPr/>
      <dgm:t>
        <a:bodyPr/>
        <a:lstStyle/>
        <a:p>
          <a:endParaRPr lang="tr-TR"/>
        </a:p>
      </dgm:t>
    </dgm:pt>
    <dgm:pt modelId="{ADFA46F2-366C-4333-A875-1D7B7BA96011}" type="pres">
      <dgm:prSet presAssocID="{C9278240-4AAB-45B8-9CD5-DD6671D8E9E8}" presName="dummy2a" presStyleCnt="0"/>
      <dgm:spPr/>
    </dgm:pt>
    <dgm:pt modelId="{0C921740-BAF7-4CD3-934F-0988CB01A602}" type="pres">
      <dgm:prSet presAssocID="{C9278240-4AAB-45B8-9CD5-DD6671D8E9E8}" presName="dummy2b" presStyleCnt="0"/>
      <dgm:spPr/>
    </dgm:pt>
    <dgm:pt modelId="{27098096-E5D3-466C-A8A4-2768C659F226}" type="pres">
      <dgm:prSet presAssocID="{C9278240-4AAB-45B8-9CD5-DD6671D8E9E8}" presName="wedge2Tx" presStyleLbl="node1" presStyleIdx="1" presStyleCnt="3">
        <dgm:presLayoutVars>
          <dgm:chMax val="0"/>
          <dgm:chPref val="0"/>
          <dgm:bulletEnabled val="1"/>
        </dgm:presLayoutVars>
      </dgm:prSet>
      <dgm:spPr/>
      <dgm:t>
        <a:bodyPr/>
        <a:lstStyle/>
        <a:p>
          <a:endParaRPr lang="tr-TR"/>
        </a:p>
      </dgm:t>
    </dgm:pt>
    <dgm:pt modelId="{10309C0D-A38B-4D40-A10A-4E57A25EE98D}" type="pres">
      <dgm:prSet presAssocID="{C9278240-4AAB-45B8-9CD5-DD6671D8E9E8}" presName="wedge3" presStyleLbl="node1" presStyleIdx="2" presStyleCnt="3" custLinFactNeighborX="1836" custLinFactNeighborY="-530"/>
      <dgm:spPr/>
      <dgm:t>
        <a:bodyPr/>
        <a:lstStyle/>
        <a:p>
          <a:endParaRPr lang="tr-TR"/>
        </a:p>
      </dgm:t>
    </dgm:pt>
    <dgm:pt modelId="{4B21C302-46EF-4C9B-9259-274B3A9CC45A}" type="pres">
      <dgm:prSet presAssocID="{C9278240-4AAB-45B8-9CD5-DD6671D8E9E8}" presName="dummy3a" presStyleCnt="0"/>
      <dgm:spPr/>
    </dgm:pt>
    <dgm:pt modelId="{FC1E09E5-836B-4329-8B94-9631E6E27EC9}" type="pres">
      <dgm:prSet presAssocID="{C9278240-4AAB-45B8-9CD5-DD6671D8E9E8}" presName="dummy3b" presStyleCnt="0"/>
      <dgm:spPr/>
    </dgm:pt>
    <dgm:pt modelId="{28600CC6-71F3-4EB3-9A2A-A1DE63A0AE84}" type="pres">
      <dgm:prSet presAssocID="{C9278240-4AAB-45B8-9CD5-DD6671D8E9E8}" presName="wedge3Tx" presStyleLbl="node1" presStyleIdx="2" presStyleCnt="3">
        <dgm:presLayoutVars>
          <dgm:chMax val="0"/>
          <dgm:chPref val="0"/>
          <dgm:bulletEnabled val="1"/>
        </dgm:presLayoutVars>
      </dgm:prSet>
      <dgm:spPr/>
      <dgm:t>
        <a:bodyPr/>
        <a:lstStyle/>
        <a:p>
          <a:endParaRPr lang="tr-TR"/>
        </a:p>
      </dgm:t>
    </dgm:pt>
    <dgm:pt modelId="{4591B13E-08E6-4F83-8FAD-BB2A60FCA08A}" type="pres">
      <dgm:prSet presAssocID="{44A0507D-C773-45B7-B59A-01A8C12AA301}" presName="arrowWedge1" presStyleLbl="fgSibTrans2D1" presStyleIdx="0" presStyleCnt="3"/>
      <dgm:spPr/>
    </dgm:pt>
    <dgm:pt modelId="{43F3AECF-5781-4EF5-92D8-C5F3494F5342}" type="pres">
      <dgm:prSet presAssocID="{5BDFF27B-7B3E-4C0C-A386-EFA2715DE5F4}" presName="arrowWedge2" presStyleLbl="fgSibTrans2D1" presStyleIdx="1" presStyleCnt="3"/>
      <dgm:spPr/>
    </dgm:pt>
    <dgm:pt modelId="{D691D398-74C2-45BB-A13D-D11BCBA4ADE3}" type="pres">
      <dgm:prSet presAssocID="{141FFECB-F78F-412C-898C-8DF17C32909C}" presName="arrowWedge3" presStyleLbl="fgSibTrans2D1" presStyleIdx="2" presStyleCnt="3"/>
      <dgm:spPr/>
    </dgm:pt>
  </dgm:ptLst>
  <dgm:cxnLst>
    <dgm:cxn modelId="{7D8D2329-E235-4988-862E-DED2A73A0070}" type="presOf" srcId="{C22B6669-926A-41D3-B14F-ACEE86B50290}" destId="{E93FEC25-B4DB-43BA-B306-8FE5BF6E4512}" srcOrd="0" destOrd="0" presId="urn:microsoft.com/office/officeart/2005/8/layout/cycle8"/>
    <dgm:cxn modelId="{F5E88E23-B0A0-4EBD-B905-6CD414D602F4}" srcId="{C9278240-4AAB-45B8-9CD5-DD6671D8E9E8}" destId="{4D1067A5-0850-48B5-85E9-FEE6DEB9E6D1}" srcOrd="2" destOrd="0" parTransId="{005AA26C-4FC8-4845-8A7C-8134C3CD704F}" sibTransId="{141FFECB-F78F-412C-898C-8DF17C32909C}"/>
    <dgm:cxn modelId="{965AF9E8-616E-4DAF-ADA0-87EABB94FF03}" type="presOf" srcId="{C22B6669-926A-41D3-B14F-ACEE86B50290}" destId="{604E3824-73CB-41DF-ABFA-C67A17B50E92}" srcOrd="1" destOrd="0" presId="urn:microsoft.com/office/officeart/2005/8/layout/cycle8"/>
    <dgm:cxn modelId="{0BD72C69-10BC-4599-90A5-687032DDB1F6}" srcId="{C9278240-4AAB-45B8-9CD5-DD6671D8E9E8}" destId="{B84B6EED-2348-4B93-807B-8A45C78E2F34}" srcOrd="1" destOrd="0" parTransId="{4627DE3F-B609-4EA8-8F5C-905EF297CA3A}" sibTransId="{5BDFF27B-7B3E-4C0C-A386-EFA2715DE5F4}"/>
    <dgm:cxn modelId="{4D5084C6-0117-41AE-97B5-9948802F4C48}" type="presOf" srcId="{B84B6EED-2348-4B93-807B-8A45C78E2F34}" destId="{CAFBD469-1569-4318-BB06-557ACD43A427}" srcOrd="0" destOrd="0" presId="urn:microsoft.com/office/officeart/2005/8/layout/cycle8"/>
    <dgm:cxn modelId="{CD4E6CF5-F68E-4F8D-BABF-9094525DF57F}" type="presOf" srcId="{4D1067A5-0850-48B5-85E9-FEE6DEB9E6D1}" destId="{28600CC6-71F3-4EB3-9A2A-A1DE63A0AE84}" srcOrd="1" destOrd="0" presId="urn:microsoft.com/office/officeart/2005/8/layout/cycle8"/>
    <dgm:cxn modelId="{9E81A9AF-3E61-4B55-8A1B-D52DE0C2A848}" srcId="{C9278240-4AAB-45B8-9CD5-DD6671D8E9E8}" destId="{C22B6669-926A-41D3-B14F-ACEE86B50290}" srcOrd="0" destOrd="0" parTransId="{00D8D487-8412-4BFD-B887-B355CBBC84AB}" sibTransId="{44A0507D-C773-45B7-B59A-01A8C12AA301}"/>
    <dgm:cxn modelId="{1D76A7D7-F12B-4663-BFA0-FE5190565127}" type="presOf" srcId="{C9278240-4AAB-45B8-9CD5-DD6671D8E9E8}" destId="{D884BA3A-EE7A-474B-A4F1-6249F3E7DFA6}" srcOrd="0" destOrd="0" presId="urn:microsoft.com/office/officeart/2005/8/layout/cycle8"/>
    <dgm:cxn modelId="{C6B61AD7-6189-411F-ACA9-4B7987D399DB}" type="presOf" srcId="{B84B6EED-2348-4B93-807B-8A45C78E2F34}" destId="{27098096-E5D3-466C-A8A4-2768C659F226}" srcOrd="1" destOrd="0" presId="urn:microsoft.com/office/officeart/2005/8/layout/cycle8"/>
    <dgm:cxn modelId="{4AD18B20-4450-4C04-A1EA-3F7D83B601C5}" type="presOf" srcId="{4D1067A5-0850-48B5-85E9-FEE6DEB9E6D1}" destId="{10309C0D-A38B-4D40-A10A-4E57A25EE98D}" srcOrd="0" destOrd="0" presId="urn:microsoft.com/office/officeart/2005/8/layout/cycle8"/>
    <dgm:cxn modelId="{CFDC93D0-6CB4-4A5E-99B9-35509EA10544}" type="presParOf" srcId="{D884BA3A-EE7A-474B-A4F1-6249F3E7DFA6}" destId="{E93FEC25-B4DB-43BA-B306-8FE5BF6E4512}" srcOrd="0" destOrd="0" presId="urn:microsoft.com/office/officeart/2005/8/layout/cycle8"/>
    <dgm:cxn modelId="{B5A4B47A-EB51-42E3-8BFE-C7D35C237A71}" type="presParOf" srcId="{D884BA3A-EE7A-474B-A4F1-6249F3E7DFA6}" destId="{4D069AE4-E93A-4811-8D3A-D16C79CCA0B6}" srcOrd="1" destOrd="0" presId="urn:microsoft.com/office/officeart/2005/8/layout/cycle8"/>
    <dgm:cxn modelId="{50594205-F4E9-4A38-9E68-C426CC6338C9}" type="presParOf" srcId="{D884BA3A-EE7A-474B-A4F1-6249F3E7DFA6}" destId="{DFFD48F3-36AE-4A60-89E7-3D2664CD6622}" srcOrd="2" destOrd="0" presId="urn:microsoft.com/office/officeart/2005/8/layout/cycle8"/>
    <dgm:cxn modelId="{73300F3D-7E42-40A3-A69F-7FD4F5B9563D}" type="presParOf" srcId="{D884BA3A-EE7A-474B-A4F1-6249F3E7DFA6}" destId="{604E3824-73CB-41DF-ABFA-C67A17B50E92}" srcOrd="3" destOrd="0" presId="urn:microsoft.com/office/officeart/2005/8/layout/cycle8"/>
    <dgm:cxn modelId="{10A51485-94C2-4947-B50F-F63DB3151A8B}" type="presParOf" srcId="{D884BA3A-EE7A-474B-A4F1-6249F3E7DFA6}" destId="{CAFBD469-1569-4318-BB06-557ACD43A427}" srcOrd="4" destOrd="0" presId="urn:microsoft.com/office/officeart/2005/8/layout/cycle8"/>
    <dgm:cxn modelId="{E911D908-6E38-44D9-8D35-4E32520164DC}" type="presParOf" srcId="{D884BA3A-EE7A-474B-A4F1-6249F3E7DFA6}" destId="{ADFA46F2-366C-4333-A875-1D7B7BA96011}" srcOrd="5" destOrd="0" presId="urn:microsoft.com/office/officeart/2005/8/layout/cycle8"/>
    <dgm:cxn modelId="{EA93E74A-63FA-4E09-A8F2-CF1202B81EFE}" type="presParOf" srcId="{D884BA3A-EE7A-474B-A4F1-6249F3E7DFA6}" destId="{0C921740-BAF7-4CD3-934F-0988CB01A602}" srcOrd="6" destOrd="0" presId="urn:microsoft.com/office/officeart/2005/8/layout/cycle8"/>
    <dgm:cxn modelId="{9B175EB0-F9CF-4807-83D0-CAE329E826A6}" type="presParOf" srcId="{D884BA3A-EE7A-474B-A4F1-6249F3E7DFA6}" destId="{27098096-E5D3-466C-A8A4-2768C659F226}" srcOrd="7" destOrd="0" presId="urn:microsoft.com/office/officeart/2005/8/layout/cycle8"/>
    <dgm:cxn modelId="{58C18E9F-2A42-478F-A7EF-D5493D5411A2}" type="presParOf" srcId="{D884BA3A-EE7A-474B-A4F1-6249F3E7DFA6}" destId="{10309C0D-A38B-4D40-A10A-4E57A25EE98D}" srcOrd="8" destOrd="0" presId="urn:microsoft.com/office/officeart/2005/8/layout/cycle8"/>
    <dgm:cxn modelId="{0B444010-E102-49C3-91B2-B7CFB21DF7D8}" type="presParOf" srcId="{D884BA3A-EE7A-474B-A4F1-6249F3E7DFA6}" destId="{4B21C302-46EF-4C9B-9259-274B3A9CC45A}" srcOrd="9" destOrd="0" presId="urn:microsoft.com/office/officeart/2005/8/layout/cycle8"/>
    <dgm:cxn modelId="{945A6770-485E-4B5A-8433-E3B064A42A46}" type="presParOf" srcId="{D884BA3A-EE7A-474B-A4F1-6249F3E7DFA6}" destId="{FC1E09E5-836B-4329-8B94-9631E6E27EC9}" srcOrd="10" destOrd="0" presId="urn:microsoft.com/office/officeart/2005/8/layout/cycle8"/>
    <dgm:cxn modelId="{D097C62C-A434-42C3-843D-9408A8BFFAC6}" type="presParOf" srcId="{D884BA3A-EE7A-474B-A4F1-6249F3E7DFA6}" destId="{28600CC6-71F3-4EB3-9A2A-A1DE63A0AE84}" srcOrd="11" destOrd="0" presId="urn:microsoft.com/office/officeart/2005/8/layout/cycle8"/>
    <dgm:cxn modelId="{D2C9F655-DECB-4948-A8FD-484B8FBBE5ED}" type="presParOf" srcId="{D884BA3A-EE7A-474B-A4F1-6249F3E7DFA6}" destId="{4591B13E-08E6-4F83-8FAD-BB2A60FCA08A}" srcOrd="12" destOrd="0" presId="urn:microsoft.com/office/officeart/2005/8/layout/cycle8"/>
    <dgm:cxn modelId="{79AC9CC1-387A-44A9-8DEF-390DD5907E6E}" type="presParOf" srcId="{D884BA3A-EE7A-474B-A4F1-6249F3E7DFA6}" destId="{43F3AECF-5781-4EF5-92D8-C5F3494F5342}" srcOrd="13" destOrd="0" presId="urn:microsoft.com/office/officeart/2005/8/layout/cycle8"/>
    <dgm:cxn modelId="{94CE1AF0-2062-4E80-AAD9-7732CE62AE8C}" type="presParOf" srcId="{D884BA3A-EE7A-474B-A4F1-6249F3E7DFA6}" destId="{D691D398-74C2-45BB-A13D-D11BCBA4ADE3}"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FBDA42-20BA-467D-97D9-5746AEE4D84D}">
      <dsp:nvSpPr>
        <dsp:cNvPr id="0" name=""/>
        <dsp:cNvSpPr/>
      </dsp:nvSpPr>
      <dsp:spPr>
        <a:xfrm>
          <a:off x="1152953" y="1589515"/>
          <a:ext cx="884969" cy="884969"/>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Bot</a:t>
          </a:r>
          <a:endParaRPr lang="tr-TR" sz="3200" kern="1200" dirty="0"/>
        </a:p>
      </dsp:txBody>
      <dsp:txXfrm>
        <a:off x="1282554" y="1719116"/>
        <a:ext cx="625767" cy="625767"/>
      </dsp:txXfrm>
    </dsp:sp>
    <dsp:sp modelId="{A5CFC997-8D69-4146-8D3D-D14B97D9BDA7}">
      <dsp:nvSpPr>
        <dsp:cNvPr id="0" name=""/>
        <dsp:cNvSpPr/>
      </dsp:nvSpPr>
      <dsp:spPr>
        <a:xfrm rot="16200000">
          <a:off x="1462166" y="1431283"/>
          <a:ext cx="266542" cy="49921"/>
        </a:xfrm>
        <a:custGeom>
          <a:avLst/>
          <a:gdLst/>
          <a:ahLst/>
          <a:cxnLst/>
          <a:rect l="0" t="0" r="0" b="0"/>
          <a:pathLst>
            <a:path>
              <a:moveTo>
                <a:pt x="0" y="24960"/>
              </a:moveTo>
              <a:lnTo>
                <a:pt x="266542"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588774" y="1449580"/>
        <a:ext cx="13327" cy="13327"/>
      </dsp:txXfrm>
    </dsp:sp>
    <dsp:sp modelId="{E3FA6E0F-AB45-4C41-A84F-14D1C9C3FDBB}">
      <dsp:nvSpPr>
        <dsp:cNvPr id="0" name=""/>
        <dsp:cNvSpPr/>
      </dsp:nvSpPr>
      <dsp:spPr>
        <a:xfrm>
          <a:off x="1152953" y="438003"/>
          <a:ext cx="884969" cy="884969"/>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Parfüm</a:t>
          </a:r>
          <a:endParaRPr lang="tr-TR" sz="1600" kern="1200" dirty="0"/>
        </a:p>
      </dsp:txBody>
      <dsp:txXfrm>
        <a:off x="1282554" y="567604"/>
        <a:ext cx="625767" cy="625767"/>
      </dsp:txXfrm>
    </dsp:sp>
    <dsp:sp modelId="{0471A8F5-6259-4256-9D20-4A723A995F41}">
      <dsp:nvSpPr>
        <dsp:cNvPr id="0" name=""/>
        <dsp:cNvSpPr/>
      </dsp:nvSpPr>
      <dsp:spPr>
        <a:xfrm>
          <a:off x="2037922" y="2007039"/>
          <a:ext cx="266542" cy="49921"/>
        </a:xfrm>
        <a:custGeom>
          <a:avLst/>
          <a:gdLst/>
          <a:ahLst/>
          <a:cxnLst/>
          <a:rect l="0" t="0" r="0" b="0"/>
          <a:pathLst>
            <a:path>
              <a:moveTo>
                <a:pt x="0" y="24960"/>
              </a:moveTo>
              <a:lnTo>
                <a:pt x="266542"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164530" y="2025336"/>
        <a:ext cx="13327" cy="13327"/>
      </dsp:txXfrm>
    </dsp:sp>
    <dsp:sp modelId="{4EAF2C55-5267-49C9-BC25-AC1410C70653}">
      <dsp:nvSpPr>
        <dsp:cNvPr id="0" name=""/>
        <dsp:cNvSpPr/>
      </dsp:nvSpPr>
      <dsp:spPr>
        <a:xfrm>
          <a:off x="2304464" y="1589515"/>
          <a:ext cx="884969" cy="884969"/>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Kanat</a:t>
          </a:r>
          <a:endParaRPr lang="tr-TR" sz="1600" kern="1200" dirty="0"/>
        </a:p>
      </dsp:txBody>
      <dsp:txXfrm>
        <a:off x="2434065" y="1719116"/>
        <a:ext cx="625767" cy="625767"/>
      </dsp:txXfrm>
    </dsp:sp>
    <dsp:sp modelId="{A627FDAF-C52A-4102-8141-E0A17215A399}">
      <dsp:nvSpPr>
        <dsp:cNvPr id="0" name=""/>
        <dsp:cNvSpPr/>
      </dsp:nvSpPr>
      <dsp:spPr>
        <a:xfrm rot="5400000">
          <a:off x="1462166" y="2582794"/>
          <a:ext cx="266542" cy="49921"/>
        </a:xfrm>
        <a:custGeom>
          <a:avLst/>
          <a:gdLst/>
          <a:ahLst/>
          <a:cxnLst/>
          <a:rect l="0" t="0" r="0" b="0"/>
          <a:pathLst>
            <a:path>
              <a:moveTo>
                <a:pt x="0" y="24960"/>
              </a:moveTo>
              <a:lnTo>
                <a:pt x="266542"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588774" y="2601092"/>
        <a:ext cx="13327" cy="13327"/>
      </dsp:txXfrm>
    </dsp:sp>
    <dsp:sp modelId="{C46CC296-4023-4D91-B492-9658417BCEAB}">
      <dsp:nvSpPr>
        <dsp:cNvPr id="0" name=""/>
        <dsp:cNvSpPr/>
      </dsp:nvSpPr>
      <dsp:spPr>
        <a:xfrm>
          <a:off x="1152953" y="2741026"/>
          <a:ext cx="884969" cy="884969"/>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Lastik</a:t>
          </a:r>
          <a:endParaRPr lang="tr-TR" sz="1600" kern="1200" dirty="0"/>
        </a:p>
      </dsp:txBody>
      <dsp:txXfrm>
        <a:off x="1282554" y="2870627"/>
        <a:ext cx="625767" cy="625767"/>
      </dsp:txXfrm>
    </dsp:sp>
    <dsp:sp modelId="{4E55946C-464A-4629-A890-CF3F515AA67D}">
      <dsp:nvSpPr>
        <dsp:cNvPr id="0" name=""/>
        <dsp:cNvSpPr/>
      </dsp:nvSpPr>
      <dsp:spPr>
        <a:xfrm rot="10800000">
          <a:off x="886411" y="2007039"/>
          <a:ext cx="266542" cy="49921"/>
        </a:xfrm>
        <a:custGeom>
          <a:avLst/>
          <a:gdLst/>
          <a:ahLst/>
          <a:cxnLst/>
          <a:rect l="0" t="0" r="0" b="0"/>
          <a:pathLst>
            <a:path>
              <a:moveTo>
                <a:pt x="0" y="24960"/>
              </a:moveTo>
              <a:lnTo>
                <a:pt x="266542"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013018" y="2025336"/>
        <a:ext cx="13327" cy="13327"/>
      </dsp:txXfrm>
    </dsp:sp>
    <dsp:sp modelId="{F1EF7774-6A8E-49C9-9743-7AC5D4FF68F9}">
      <dsp:nvSpPr>
        <dsp:cNvPr id="0" name=""/>
        <dsp:cNvSpPr/>
      </dsp:nvSpPr>
      <dsp:spPr>
        <a:xfrm>
          <a:off x="1441" y="1589515"/>
          <a:ext cx="884969" cy="884969"/>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İplik</a:t>
          </a:r>
          <a:endParaRPr lang="tr-TR" sz="1600" kern="1200" dirty="0"/>
        </a:p>
      </dsp:txBody>
      <dsp:txXfrm>
        <a:off x="131042" y="1719116"/>
        <a:ext cx="625767" cy="625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3D66C-CDB7-4604-A901-1AAC5F7FE712}">
      <dsp:nvSpPr>
        <dsp:cNvPr id="0" name=""/>
        <dsp:cNvSpPr/>
      </dsp:nvSpPr>
      <dsp:spPr>
        <a:xfrm>
          <a:off x="1230390" y="1559795"/>
          <a:ext cx="944408" cy="944408"/>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kern="1200" dirty="0" smtClean="0"/>
            <a:t>Korku</a:t>
          </a:r>
          <a:endParaRPr lang="tr-TR" sz="2100" kern="1200" dirty="0"/>
        </a:p>
      </dsp:txBody>
      <dsp:txXfrm>
        <a:off x="1368695" y="1698100"/>
        <a:ext cx="667798" cy="667798"/>
      </dsp:txXfrm>
    </dsp:sp>
    <dsp:sp modelId="{83114C05-BC03-48DA-A9A0-197D6B14ECFA}">
      <dsp:nvSpPr>
        <dsp:cNvPr id="0" name=""/>
        <dsp:cNvSpPr/>
      </dsp:nvSpPr>
      <dsp:spPr>
        <a:xfrm rot="16200000">
          <a:off x="1560372" y="1392612"/>
          <a:ext cx="284444" cy="49921"/>
        </a:xfrm>
        <a:custGeom>
          <a:avLst/>
          <a:gdLst/>
          <a:ahLst/>
          <a:cxnLst/>
          <a:rect l="0" t="0" r="0" b="0"/>
          <a:pathLst>
            <a:path>
              <a:moveTo>
                <a:pt x="0" y="24960"/>
              </a:moveTo>
              <a:lnTo>
                <a:pt x="284444"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695483" y="1410462"/>
        <a:ext cx="14222" cy="14222"/>
      </dsp:txXfrm>
    </dsp:sp>
    <dsp:sp modelId="{C746C5F8-075E-46F6-851D-BF37CEBC5183}">
      <dsp:nvSpPr>
        <dsp:cNvPr id="0" name=""/>
        <dsp:cNvSpPr/>
      </dsp:nvSpPr>
      <dsp:spPr>
        <a:xfrm>
          <a:off x="1230390" y="330943"/>
          <a:ext cx="944408" cy="944408"/>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Bebek</a:t>
          </a:r>
          <a:endParaRPr lang="tr-TR" sz="1700" kern="1200" dirty="0"/>
        </a:p>
      </dsp:txBody>
      <dsp:txXfrm>
        <a:off x="1368695" y="469248"/>
        <a:ext cx="667798" cy="667798"/>
      </dsp:txXfrm>
    </dsp:sp>
    <dsp:sp modelId="{8543660A-F948-485A-A409-32431351CE2E}">
      <dsp:nvSpPr>
        <dsp:cNvPr id="0" name=""/>
        <dsp:cNvSpPr/>
      </dsp:nvSpPr>
      <dsp:spPr>
        <a:xfrm>
          <a:off x="2174799" y="2007039"/>
          <a:ext cx="284444" cy="49921"/>
        </a:xfrm>
        <a:custGeom>
          <a:avLst/>
          <a:gdLst/>
          <a:ahLst/>
          <a:cxnLst/>
          <a:rect l="0" t="0" r="0" b="0"/>
          <a:pathLst>
            <a:path>
              <a:moveTo>
                <a:pt x="0" y="24960"/>
              </a:moveTo>
              <a:lnTo>
                <a:pt x="284444"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09910" y="2024888"/>
        <a:ext cx="14222" cy="14222"/>
      </dsp:txXfrm>
    </dsp:sp>
    <dsp:sp modelId="{4AB250E5-07F0-4340-B645-9F09F1F9611C}">
      <dsp:nvSpPr>
        <dsp:cNvPr id="0" name=""/>
        <dsp:cNvSpPr/>
      </dsp:nvSpPr>
      <dsp:spPr>
        <a:xfrm>
          <a:off x="2459243" y="1559795"/>
          <a:ext cx="944408" cy="944408"/>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At</a:t>
          </a:r>
          <a:endParaRPr lang="tr-TR" sz="1700" kern="1200" dirty="0"/>
        </a:p>
      </dsp:txBody>
      <dsp:txXfrm>
        <a:off x="2597548" y="1698100"/>
        <a:ext cx="667798" cy="667798"/>
      </dsp:txXfrm>
    </dsp:sp>
    <dsp:sp modelId="{EA0D2C0C-BD9D-43E3-AA28-96AEB00DE235}">
      <dsp:nvSpPr>
        <dsp:cNvPr id="0" name=""/>
        <dsp:cNvSpPr/>
      </dsp:nvSpPr>
      <dsp:spPr>
        <a:xfrm rot="5400000">
          <a:off x="1560372" y="2621465"/>
          <a:ext cx="284444" cy="49921"/>
        </a:xfrm>
        <a:custGeom>
          <a:avLst/>
          <a:gdLst/>
          <a:ahLst/>
          <a:cxnLst/>
          <a:rect l="0" t="0" r="0" b="0"/>
          <a:pathLst>
            <a:path>
              <a:moveTo>
                <a:pt x="0" y="24960"/>
              </a:moveTo>
              <a:lnTo>
                <a:pt x="284444"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695483" y="2639315"/>
        <a:ext cx="14222" cy="14222"/>
      </dsp:txXfrm>
    </dsp:sp>
    <dsp:sp modelId="{07DC0D2A-78D6-42EC-8475-D26D21ABD875}">
      <dsp:nvSpPr>
        <dsp:cNvPr id="0" name=""/>
        <dsp:cNvSpPr/>
      </dsp:nvSpPr>
      <dsp:spPr>
        <a:xfrm>
          <a:off x="1230390" y="2788648"/>
          <a:ext cx="944408" cy="944408"/>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Biyoloji</a:t>
          </a:r>
          <a:endParaRPr lang="tr-TR" sz="1700" kern="1200" dirty="0"/>
        </a:p>
      </dsp:txBody>
      <dsp:txXfrm>
        <a:off x="1368695" y="2926953"/>
        <a:ext cx="667798" cy="667798"/>
      </dsp:txXfrm>
    </dsp:sp>
    <dsp:sp modelId="{BC84EFF3-FA43-46CE-A62E-716C5E59812E}">
      <dsp:nvSpPr>
        <dsp:cNvPr id="0" name=""/>
        <dsp:cNvSpPr/>
      </dsp:nvSpPr>
      <dsp:spPr>
        <a:xfrm rot="10800000">
          <a:off x="945946" y="2007039"/>
          <a:ext cx="284444" cy="49921"/>
        </a:xfrm>
        <a:custGeom>
          <a:avLst/>
          <a:gdLst/>
          <a:ahLst/>
          <a:cxnLst/>
          <a:rect l="0" t="0" r="0" b="0"/>
          <a:pathLst>
            <a:path>
              <a:moveTo>
                <a:pt x="0" y="24960"/>
              </a:moveTo>
              <a:lnTo>
                <a:pt x="284444" y="2496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1081057" y="2024888"/>
        <a:ext cx="14222" cy="14222"/>
      </dsp:txXfrm>
    </dsp:sp>
    <dsp:sp modelId="{7FBAF718-29CC-4F52-A0A8-48886E9477B9}">
      <dsp:nvSpPr>
        <dsp:cNvPr id="0" name=""/>
        <dsp:cNvSpPr/>
      </dsp:nvSpPr>
      <dsp:spPr>
        <a:xfrm>
          <a:off x="1538" y="1559795"/>
          <a:ext cx="944408" cy="944408"/>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Kitap</a:t>
          </a:r>
          <a:endParaRPr lang="tr-TR" sz="1700" kern="1200" dirty="0"/>
        </a:p>
      </dsp:txBody>
      <dsp:txXfrm>
        <a:off x="139843" y="1698100"/>
        <a:ext cx="667798" cy="6677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BB2AC-5BEC-42C2-BFFF-050643392D80}">
      <dsp:nvSpPr>
        <dsp:cNvPr id="0" name=""/>
        <dsp:cNvSpPr/>
      </dsp:nvSpPr>
      <dsp:spPr>
        <a:xfrm>
          <a:off x="1685864" y="902"/>
          <a:ext cx="4977118" cy="33995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t>1 resim,1000 sözcüğe bedeldir</a:t>
          </a:r>
          <a:r>
            <a:rPr lang="tr-TR" sz="2000" kern="1200" dirty="0" smtClean="0"/>
            <a:t>.</a:t>
          </a:r>
          <a:endParaRPr lang="tr-TR" sz="2000" kern="1200" dirty="0"/>
        </a:p>
      </dsp:txBody>
      <dsp:txXfrm>
        <a:off x="2414746" y="498752"/>
        <a:ext cx="3519354" cy="24038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E70D8C-B9C6-48AC-AEF8-68CFA97C06CA}" type="datetimeFigureOut">
              <a:rPr lang="tr-TR" smtClean="0"/>
              <a:pPr/>
              <a:t>15.05.2017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29E6DC-B00E-4320-BFE5-322E6F200123}" type="slidenum">
              <a:rPr lang="tr-TR" smtClean="0"/>
              <a:pPr/>
              <a:t>‹#›</a:t>
            </a:fld>
            <a:endParaRPr lang="tr-TR"/>
          </a:p>
        </p:txBody>
      </p:sp>
    </p:spTree>
    <p:extLst>
      <p:ext uri="{BB962C8B-B14F-4D97-AF65-F5344CB8AC3E}">
        <p14:creationId xmlns:p14="http://schemas.microsoft.com/office/powerpoint/2010/main" val="2150045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B29E6DC-B00E-4320-BFE5-322E6F200123}"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Not ekleme kısmı;</a:t>
            </a:r>
            <a:r>
              <a:rPr lang="tr-TR" baseline="0" dirty="0" smtClean="0"/>
              <a:t> </a:t>
            </a:r>
            <a:r>
              <a:rPr lang="tr-TR" baseline="0" dirty="0" err="1" smtClean="0"/>
              <a:t>suat</a:t>
            </a:r>
            <a:r>
              <a:rPr lang="tr-TR" baseline="0" dirty="0" smtClean="0"/>
              <a:t> burası.</a:t>
            </a:r>
            <a:endParaRPr lang="tr-TR" dirty="0"/>
          </a:p>
        </p:txBody>
      </p:sp>
      <p:sp>
        <p:nvSpPr>
          <p:cNvPr id="4" name="3 Slayt Numarası Yer Tutucusu"/>
          <p:cNvSpPr>
            <a:spLocks noGrp="1"/>
          </p:cNvSpPr>
          <p:nvPr>
            <p:ph type="sldNum" sz="quarter" idx="10"/>
          </p:nvPr>
        </p:nvSpPr>
        <p:spPr/>
        <p:txBody>
          <a:bodyPr/>
          <a:lstStyle/>
          <a:p>
            <a:fld id="{CB29E6DC-B00E-4320-BFE5-322E6F200123}" type="slidenum">
              <a:rPr lang="tr-TR" smtClean="0"/>
              <a:pPr/>
              <a:t>27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5C6257D-7E3A-4314-8515-DF575B0E0CA5}" type="datetime1">
              <a:rPr lang="tr-TR" smtClean="0"/>
              <a:pPr/>
              <a:t>15.05.2017</a:t>
            </a:fld>
            <a:endParaRPr lang="tr-TR"/>
          </a:p>
        </p:txBody>
      </p:sp>
      <p:sp>
        <p:nvSpPr>
          <p:cNvPr id="5" name="4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3A83B50-0E80-4FBB-89B4-25CFCC279B58}" type="datetime1">
              <a:rPr lang="tr-TR" smtClean="0"/>
              <a:pPr/>
              <a:t>15.05.2017</a:t>
            </a:fld>
            <a:endParaRPr lang="tr-TR"/>
          </a:p>
        </p:txBody>
      </p:sp>
      <p:sp>
        <p:nvSpPr>
          <p:cNvPr id="5" name="4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58E628B-01D7-4629-9A48-8B900858CF1D}" type="datetime1">
              <a:rPr lang="tr-TR" smtClean="0"/>
              <a:pPr/>
              <a:t>15.05.2017</a:t>
            </a:fld>
            <a:endParaRPr lang="tr-TR"/>
          </a:p>
        </p:txBody>
      </p:sp>
      <p:sp>
        <p:nvSpPr>
          <p:cNvPr id="5" name="4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6C1B572-C962-469F-8EEA-FE2360D63598}" type="datetime1">
              <a:rPr lang="tr-TR" smtClean="0"/>
              <a:pPr/>
              <a:t>15.05.2017</a:t>
            </a:fld>
            <a:endParaRPr lang="tr-TR"/>
          </a:p>
        </p:txBody>
      </p:sp>
      <p:sp>
        <p:nvSpPr>
          <p:cNvPr id="5" name="4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15A4926-A6D9-443D-9182-E8FBBA99D733}" type="datetime1">
              <a:rPr lang="tr-TR" smtClean="0"/>
              <a:pPr/>
              <a:t>15.05.2017</a:t>
            </a:fld>
            <a:endParaRPr lang="tr-TR"/>
          </a:p>
        </p:txBody>
      </p:sp>
      <p:sp>
        <p:nvSpPr>
          <p:cNvPr id="5" name="4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25DA7E3-D535-414B-9AAA-CE9F2A746C51}" type="datetime1">
              <a:rPr lang="tr-TR" smtClean="0"/>
              <a:pPr/>
              <a:t>15.05.2017</a:t>
            </a:fld>
            <a:endParaRPr lang="tr-TR"/>
          </a:p>
        </p:txBody>
      </p:sp>
      <p:sp>
        <p:nvSpPr>
          <p:cNvPr id="6" name="5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C608DDD-21B5-4DCF-B260-99C42F27642F}" type="datetime1">
              <a:rPr lang="tr-TR" smtClean="0"/>
              <a:pPr/>
              <a:t>15.05.2017</a:t>
            </a:fld>
            <a:endParaRPr lang="tr-TR"/>
          </a:p>
        </p:txBody>
      </p:sp>
      <p:sp>
        <p:nvSpPr>
          <p:cNvPr id="8" name="7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E4E71A3-6741-463C-8637-C749B9E27733}" type="datetime1">
              <a:rPr lang="tr-TR" smtClean="0"/>
              <a:pPr/>
              <a:t>15.05.2017</a:t>
            </a:fld>
            <a:endParaRPr lang="tr-TR"/>
          </a:p>
        </p:txBody>
      </p:sp>
      <p:sp>
        <p:nvSpPr>
          <p:cNvPr id="4" name="3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668FA94-51DC-4570-BECE-A1259F78D5E5}" type="datetime1">
              <a:rPr lang="tr-TR" smtClean="0"/>
              <a:pPr/>
              <a:t>15.05.2017</a:t>
            </a:fld>
            <a:endParaRPr lang="tr-TR"/>
          </a:p>
        </p:txBody>
      </p:sp>
      <p:sp>
        <p:nvSpPr>
          <p:cNvPr id="3" name="2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D1817D5-3FFB-4EAE-85F1-C3EAC93D32C2}" type="datetime1">
              <a:rPr lang="tr-TR" smtClean="0"/>
              <a:pPr/>
              <a:t>15.05.2017</a:t>
            </a:fld>
            <a:endParaRPr lang="tr-TR"/>
          </a:p>
        </p:txBody>
      </p:sp>
      <p:sp>
        <p:nvSpPr>
          <p:cNvPr id="6" name="5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36C81F0-8805-46A7-BCD4-062850F69CFE}" type="datetime1">
              <a:rPr lang="tr-TR" smtClean="0"/>
              <a:pPr/>
              <a:t>15.05.2017</a:t>
            </a:fld>
            <a:endParaRPr lang="tr-TR"/>
          </a:p>
        </p:txBody>
      </p:sp>
      <p:sp>
        <p:nvSpPr>
          <p:cNvPr id="6" name="5 Altbilgi Yer Tutucusu"/>
          <p:cNvSpPr>
            <a:spLocks noGrp="1"/>
          </p:cNvSpPr>
          <p:nvPr>
            <p:ph type="ftr" sz="quarter" idx="11"/>
          </p:nvPr>
        </p:nvSpPr>
        <p:spPr/>
        <p:txBody>
          <a:bodyPr/>
          <a:lstStyle/>
          <a:p>
            <a:r>
              <a:rPr lang="tr-TR" smtClean="0"/>
              <a:t>Psikolojik Danışman Suat ESER www.pdrsuateser.com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rgbClr val="03D4A8">
                <a:alpha val="0"/>
              </a:srgbClr>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13915-B93C-4BB0-ACCF-B3FC4B8C5F4A}" type="datetime1">
              <a:rPr lang="tr-TR" smtClean="0"/>
              <a:pPr/>
              <a:t>15.05.2017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Psikolojik Danışman Suat ESER www.pdrsuateser.com</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1470025"/>
          </a:xfrm>
        </p:spPr>
        <p:txBody>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DAHA VERİMLİ DERS ÇALIŞMA YOLLARI</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Alt Başlık"/>
          <p:cNvSpPr>
            <a:spLocks noGrp="1"/>
          </p:cNvSpPr>
          <p:nvPr>
            <p:ph type="subTitle" idx="1"/>
          </p:nvPr>
        </p:nvSpPr>
        <p:spPr>
          <a:xfrm>
            <a:off x="1475656" y="4725144"/>
            <a:ext cx="6400800" cy="1872208"/>
          </a:xfrm>
        </p:spPr>
        <p:txBody>
          <a:bodyPr>
            <a:normAutofit/>
          </a:bodyPr>
          <a:lstStyle/>
          <a:p>
            <a:endParaRPr lang="tr-TR" dirty="0" smtClean="0"/>
          </a:p>
          <a:p>
            <a:r>
              <a:rPr lang="tr-TR" b="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REHBERLİK SERVİSİ</a:t>
            </a:r>
          </a:p>
          <a:p>
            <a:endParaRPr lang="tr-T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endParaRPr lang="tr-TR" sz="1200" dirty="0" smtClean="0"/>
          </a:p>
          <a:p>
            <a:endParaRPr lang="tr-TR" sz="1200" dirty="0" smtClean="0"/>
          </a:p>
        </p:txBody>
      </p:sp>
      <p:pic>
        <p:nvPicPr>
          <p:cNvPr id="4" name="3 Resim" descr="v1.jpg"/>
          <p:cNvPicPr>
            <a:picLocks noChangeAspect="1"/>
          </p:cNvPicPr>
          <p:nvPr/>
        </p:nvPicPr>
        <p:blipFill>
          <a:blip r:embed="rId4" cstate="print"/>
          <a:stretch>
            <a:fillRect/>
          </a:stretch>
        </p:blipFill>
        <p:spPr>
          <a:xfrm>
            <a:off x="1907704" y="2132856"/>
            <a:ext cx="5184576" cy="2808312"/>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229600" cy="1357314"/>
          </a:xfrm>
        </p:spPr>
        <p:txBody>
          <a:bodyPr>
            <a:normAutofit fontScale="90000"/>
          </a:bodyPr>
          <a:lstStyle/>
          <a:p>
            <a:r>
              <a:rPr lang="tr-TR"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Aşağıdaki 10 kelimeyi öğrenmenizi istiyorum;</a:t>
            </a:r>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graphicFrame>
        <p:nvGraphicFramePr>
          <p:cNvPr id="6" name="5 Diyagram"/>
          <p:cNvGraphicFramePr/>
          <p:nvPr/>
        </p:nvGraphicFramePr>
        <p:xfrm>
          <a:off x="1428728" y="2214554"/>
          <a:ext cx="31908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yagram"/>
          <p:cNvGraphicFramePr/>
          <p:nvPr/>
        </p:nvGraphicFramePr>
        <p:xfrm>
          <a:off x="5072066" y="2214554"/>
          <a:ext cx="340519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İMAJİNASYON(Zihinsel Canlandırma)</a:t>
            </a:r>
            <a:endParaRPr lang="tr-TR" dirty="0"/>
          </a:p>
        </p:txBody>
      </p:sp>
      <p:graphicFrame>
        <p:nvGraphicFramePr>
          <p:cNvPr id="7" name="6 İçerik Yer Tutucusu"/>
          <p:cNvGraphicFramePr>
            <a:graphicFrameLocks noGrp="1"/>
          </p:cNvGraphicFramePr>
          <p:nvPr>
            <p:ph idx="1"/>
          </p:nvPr>
        </p:nvGraphicFramePr>
        <p:xfrm>
          <a:off x="457200" y="1600201"/>
          <a:ext cx="8229600" cy="3400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11288"/>
          </a:xfrm>
        </p:spPr>
        <p:txBody>
          <a:bodyPr>
            <a:noAutofit/>
          </a:bodyPr>
          <a:lstStyle/>
          <a:p>
            <a:r>
              <a:rPr lang="tr-TR" sz="3200" dirty="0" smtClean="0"/>
              <a:t>Size bu bebek resmini anlatmaya çalışmak yerine fotoğrafını göstersem daha kısa sürede,daha kolay anlarsınız</a:t>
            </a:r>
            <a:endParaRPr lang="tr-TR" sz="3200" dirty="0"/>
          </a:p>
        </p:txBody>
      </p:sp>
      <p:pic>
        <p:nvPicPr>
          <p:cNvPr id="6" name="5 İçerik Yer Tutucusu" descr="Shantala-Bebek-Banyo-Küveti-pufybaby-deltababy-1-450x450.jpg"/>
          <p:cNvPicPr>
            <a:picLocks noGrp="1" noChangeAspect="1"/>
          </p:cNvPicPr>
          <p:nvPr>
            <p:ph idx="1"/>
          </p:nvPr>
        </p:nvPicPr>
        <p:blipFill>
          <a:blip r:embed="rId2" cstate="print"/>
          <a:stretch>
            <a:fillRect/>
          </a:stretch>
        </p:blipFill>
        <p:spPr>
          <a:xfrm>
            <a:off x="2571736" y="1928802"/>
            <a:ext cx="4286250" cy="4000498"/>
          </a:xfrm>
          <a:prstGeom prst="rect">
            <a:avLst/>
          </a:prstGeom>
          <a:ln>
            <a:noFill/>
          </a:ln>
          <a:effectLst>
            <a:softEdge rad="112500"/>
          </a:effectLst>
        </p:spPr>
      </p:pic>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142984"/>
            <a:ext cx="8229600" cy="4983179"/>
          </a:xfrm>
        </p:spPr>
        <p:txBody>
          <a:bodyPr/>
          <a:lstStyle/>
          <a:p>
            <a:pPr algn="ctr">
              <a:buNone/>
            </a:pPr>
            <a:r>
              <a:rPr lang="tr-TR" dirty="0" err="1" smtClean="0"/>
              <a:t>İmajinasyon</a:t>
            </a:r>
            <a:r>
              <a:rPr lang="tr-TR" dirty="0" smtClean="0"/>
              <a:t> yöntemi sayesinde öğrenmek istediğimiz bilgileri daha kısa sürede daha etkili öğrenebiliriz.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pic>
        <p:nvPicPr>
          <p:cNvPr id="6" name="5 Resim" descr="indir.jpg"/>
          <p:cNvPicPr>
            <a:picLocks noChangeAspect="1"/>
          </p:cNvPicPr>
          <p:nvPr/>
        </p:nvPicPr>
        <p:blipFill>
          <a:blip r:embed="rId2" cstate="print"/>
          <a:stretch>
            <a:fillRect/>
          </a:stretch>
        </p:blipFill>
        <p:spPr>
          <a:xfrm>
            <a:off x="2214546" y="3071810"/>
            <a:ext cx="5643602" cy="271464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SINAV ANINDA NEDEN GÖZLERİMİZİ YUKARIYA KALDIRIRIZ?</a:t>
            </a:r>
            <a:endParaRPr lang="tr-TR" dirty="0"/>
          </a:p>
        </p:txBody>
      </p:sp>
      <p:sp>
        <p:nvSpPr>
          <p:cNvPr id="3" name="2 İçerik Yer Tutucusu"/>
          <p:cNvSpPr>
            <a:spLocks noGrp="1"/>
          </p:cNvSpPr>
          <p:nvPr>
            <p:ph idx="1"/>
          </p:nvPr>
        </p:nvSpPr>
        <p:spPr/>
        <p:txBody>
          <a:bodyPr>
            <a:normAutofit lnSpcReduction="10000"/>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r>
              <a:rPr lang="tr-TR" dirty="0" smtClean="0"/>
              <a:t>BİZE ARADIĞIMIZ CEVABI HATIRLATACAK BİR GÖRÜNTÜ ARARIZ.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pic>
        <p:nvPicPr>
          <p:cNvPr id="6" name="5 İçerik Yer Tutucusu" descr="v2.jpg"/>
          <p:cNvPicPr>
            <a:picLocks noChangeAspect="1"/>
          </p:cNvPicPr>
          <p:nvPr/>
        </p:nvPicPr>
        <p:blipFill>
          <a:blip r:embed="rId2" cstate="print"/>
          <a:stretch>
            <a:fillRect/>
          </a:stretch>
        </p:blipFill>
        <p:spPr>
          <a:xfrm>
            <a:off x="3000364" y="1643050"/>
            <a:ext cx="3048000" cy="301578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ctr">
              <a:buNone/>
            </a:pPr>
            <a:r>
              <a:rPr lang="tr-TR"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KALİTELİ VE NİTELİKLİ GÖRSELLİK KOLAY ÖĞRENMEMİZİ </a:t>
            </a:r>
          </a:p>
          <a:p>
            <a:pPr algn="ctr">
              <a:buNone/>
            </a:pPr>
            <a:r>
              <a:rPr lang="tr-TR"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VE</a:t>
            </a:r>
          </a:p>
          <a:p>
            <a:pPr algn="ctr">
              <a:buNone/>
            </a:pPr>
            <a:r>
              <a:rPr lang="tr-TR"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KOLAY HATIRLAMAMIZI </a:t>
            </a:r>
          </a:p>
          <a:p>
            <a:pPr algn="ctr">
              <a:buNone/>
            </a:pPr>
            <a:r>
              <a:rPr lang="tr-TR"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SAĞLAR</a:t>
            </a:r>
            <a:endParaRPr lang="tr-TR"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58000" dir="5400000" sy="-100000" algn="bl" rotWithShape="0"/>
                </a:effectLst>
              </a:rPr>
              <a:t>İMAJİNASYON YÖNTEMİ</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58000" dir="5400000" sy="-100000" algn="bl" rotWithShape="0"/>
              </a:effectLst>
            </a:endParaRPr>
          </a:p>
        </p:txBody>
      </p:sp>
      <p:graphicFrame>
        <p:nvGraphicFramePr>
          <p:cNvPr id="6" name="5 İçerik Yer Tutucusu"/>
          <p:cNvGraphicFramePr>
            <a:graphicFrameLocks noGrp="1"/>
          </p:cNvGraphicFramePr>
          <p:nvPr>
            <p:ph idx="1"/>
          </p:nvPr>
        </p:nvGraphicFramePr>
        <p:xfrm>
          <a:off x="500034" y="11429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n>
                  <a:solidFill>
                    <a:srgbClr val="FF0000"/>
                  </a:solidFill>
                </a:ln>
              </a:rPr>
              <a:t>ÖZETLEYECEK OLURSAK;</a:t>
            </a:r>
            <a:endParaRPr lang="tr-TR" dirty="0">
              <a:ln>
                <a:solidFill>
                  <a:srgbClr val="FF0000"/>
                </a:solidFill>
              </a:ln>
            </a:endParaRPr>
          </a:p>
        </p:txBody>
      </p:sp>
      <p:sp>
        <p:nvSpPr>
          <p:cNvPr id="3" name="2 İçerik Yer Tutucusu"/>
          <p:cNvSpPr>
            <a:spLocks noGrp="1"/>
          </p:cNvSpPr>
          <p:nvPr>
            <p:ph idx="1"/>
          </p:nvPr>
        </p:nvSpPr>
        <p:spPr/>
        <p:txBody>
          <a:bodyPr/>
          <a:lstStyle/>
          <a:p>
            <a:pPr>
              <a:buNone/>
            </a:pPr>
            <a:r>
              <a:rPr lang="tr-TR" dirty="0" smtClean="0"/>
              <a:t>   Öğrenmek istediğimiz bilgiyi zihnimizde resimli bir hale getirir ya da hareketli bir şekle sokarsak daha kolay öğrenir ve zor unuturuz.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pic>
        <p:nvPicPr>
          <p:cNvPr id="6" name="5 Resim" descr="dusunmek-basarmak.jpg"/>
          <p:cNvPicPr>
            <a:picLocks noChangeAspect="1"/>
          </p:cNvPicPr>
          <p:nvPr/>
        </p:nvPicPr>
        <p:blipFill>
          <a:blip r:embed="rId2" cstate="print"/>
          <a:stretch>
            <a:fillRect/>
          </a:stretch>
        </p:blipFill>
        <p:spPr>
          <a:xfrm>
            <a:off x="1928794" y="3071810"/>
            <a:ext cx="5572140" cy="328614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tr-TR" dirty="0" smtClean="0"/>
              <a:t>ZİHİNSEL CANLANDIRMA NASIL YAPILIR?</a:t>
            </a:r>
            <a:endParaRPr lang="tr-TR" dirty="0"/>
          </a:p>
        </p:txBody>
      </p:sp>
      <p:sp>
        <p:nvSpPr>
          <p:cNvPr id="3" name="2 İçerik Yer Tutucusu"/>
          <p:cNvSpPr>
            <a:spLocks noGrp="1"/>
          </p:cNvSpPr>
          <p:nvPr>
            <p:ph idx="1"/>
          </p:nvPr>
        </p:nvSpPr>
        <p:spPr>
          <a:xfrm>
            <a:off x="285720" y="1643050"/>
            <a:ext cx="8229600" cy="4525963"/>
          </a:xfrm>
        </p:spPr>
        <p:txBody>
          <a:bodyPr/>
          <a:lstStyle/>
          <a:p>
            <a:r>
              <a:rPr lang="tr-TR" dirty="0" smtClean="0"/>
              <a:t>Öğrenmek istediğimiz kelimelerin birbirleriyle </a:t>
            </a:r>
          </a:p>
          <a:p>
            <a:endParaRPr lang="tr-TR" dirty="0" smtClean="0"/>
          </a:p>
          <a:p>
            <a:endParaRPr lang="tr-TR" dirty="0" smtClean="0"/>
          </a:p>
          <a:p>
            <a:endParaRPr lang="tr-TR" dirty="0" smtClean="0"/>
          </a:p>
          <a:p>
            <a:endParaRPr lang="tr-TR" dirty="0" smtClean="0"/>
          </a:p>
          <a:p>
            <a:endParaRPr lang="tr-TR" dirty="0" smtClean="0"/>
          </a:p>
          <a:p>
            <a:pPr>
              <a:buNone/>
            </a:pPr>
            <a:r>
              <a:rPr lang="tr-TR" dirty="0" smtClean="0"/>
              <a:t>   şekilde ilişkilendirilmesidir.</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graphicFrame>
        <p:nvGraphicFramePr>
          <p:cNvPr id="7" name="6 Diyagram"/>
          <p:cNvGraphicFramePr/>
          <p:nvPr/>
        </p:nvGraphicFramePr>
        <p:xfrm>
          <a:off x="1428728" y="2000240"/>
          <a:ext cx="6096000" cy="3286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n w="18415" cmpd="sng">
                  <a:solidFill>
                    <a:schemeClr val="accent2">
                      <a:lumMod val="50000"/>
                    </a:schemeClr>
                  </a:solidFill>
                  <a:prstDash val="solid"/>
                </a:ln>
                <a:solidFill>
                  <a:srgbClr val="FFFFFF"/>
                </a:solidFill>
                <a:effectLst>
                  <a:outerShdw blurRad="63500" dir="3600000" algn="tl" rotWithShape="0">
                    <a:srgbClr val="000000">
                      <a:alpha val="70000"/>
                    </a:srgbClr>
                  </a:outerShdw>
                </a:effectLst>
              </a:rPr>
              <a:t>DUYULAR</a:t>
            </a:r>
            <a:endParaRPr lang="tr-TR" dirty="0">
              <a:ln w="18415" cmpd="sng">
                <a:solidFill>
                  <a:schemeClr val="accent2">
                    <a:lumMod val="50000"/>
                  </a:schemeClr>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İçerik Yer Tutucusu"/>
          <p:cNvGraphicFramePr>
            <a:graphicFrameLocks noGrp="1"/>
          </p:cNvGraphicFramePr>
          <p:nvPr>
            <p:ph idx="1"/>
          </p:nvPr>
        </p:nvGraphicFramePr>
        <p:xfrm>
          <a:off x="457200" y="1600201"/>
          <a:ext cx="8229600" cy="3971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
        <p:nvSpPr>
          <p:cNvPr id="7" name="6 Metin kutusu"/>
          <p:cNvSpPr txBox="1"/>
          <p:nvPr/>
        </p:nvSpPr>
        <p:spPr>
          <a:xfrm>
            <a:off x="1357290" y="5929330"/>
            <a:ext cx="6643734" cy="400110"/>
          </a:xfrm>
          <a:prstGeom prst="rect">
            <a:avLst/>
          </a:prstGeom>
          <a:noFill/>
        </p:spPr>
        <p:txBody>
          <a:bodyPr wrap="square" rtlCol="0">
            <a:spAutoFit/>
          </a:bodyPr>
          <a:lstStyle/>
          <a:p>
            <a:pPr algn="ctr"/>
            <a:r>
              <a:rPr lang="tr-TR" sz="2000" dirty="0" smtClean="0">
                <a:ln>
                  <a:solidFill>
                    <a:srgbClr val="FF0000"/>
                  </a:solidFill>
                </a:ln>
              </a:rPr>
              <a:t>Duyu organlarını </a:t>
            </a:r>
            <a:r>
              <a:rPr lang="tr-TR" sz="2000" dirty="0" err="1" smtClean="0">
                <a:ln>
                  <a:solidFill>
                    <a:srgbClr val="FF0000"/>
                  </a:solidFill>
                </a:ln>
              </a:rPr>
              <a:t>imajinasyona</a:t>
            </a:r>
            <a:r>
              <a:rPr lang="tr-TR" sz="2000" dirty="0" smtClean="0">
                <a:ln>
                  <a:solidFill>
                    <a:srgbClr val="FF0000"/>
                  </a:solidFill>
                </a:ln>
              </a:rPr>
              <a:t> dahil etmelisiniz. </a:t>
            </a:r>
            <a:endParaRPr lang="tr-TR" sz="2000" dirty="0">
              <a:ln>
                <a:solidFill>
                  <a:srgbClr val="FF0000"/>
                </a:solidFill>
              </a:l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AMAÇ</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lstStyle/>
          <a:p>
            <a:r>
              <a:rPr lang="tr-TR" dirty="0" smtClean="0"/>
              <a:t>Bu sunumda sizlere verimli ders çalışmanızı engelleyen faktörleri anlatacağım</a:t>
            </a:r>
          </a:p>
          <a:p>
            <a:r>
              <a:rPr lang="tr-TR" dirty="0" smtClean="0"/>
              <a:t>Çabuk hatırlamanızı sağlayacak bilgileri sizlere aktaracağım.</a:t>
            </a:r>
          </a:p>
          <a:p>
            <a:r>
              <a:rPr lang="tr-TR" dirty="0" smtClean="0"/>
              <a:t>Çabuk unutma nedenlerine değineceğim. </a:t>
            </a:r>
          </a:p>
          <a:p>
            <a:r>
              <a:rPr lang="tr-TR" dirty="0" smtClean="0"/>
              <a:t>Ders çalışmanızı verimli hale getirecek yöntem ve teknikleri sizlerle buluşturacağım.</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ZİHİNSEL CANLANDIRMA NASIL YAPILIR?</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normAutofit lnSpcReduction="10000"/>
          </a:bodyPr>
          <a:lstStyle/>
          <a:p>
            <a:r>
              <a:rPr lang="tr-TR" dirty="0" smtClean="0"/>
              <a:t>Kelimeler arasında;</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t>  olmalı .</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graphicFrame>
        <p:nvGraphicFramePr>
          <p:cNvPr id="6" name="5 Diyagram"/>
          <p:cNvGraphicFramePr/>
          <p:nvPr/>
        </p:nvGraphicFramePr>
        <p:xfrm>
          <a:off x="1785918" y="2000240"/>
          <a:ext cx="6096000" cy="3286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ZİHİNSEL CANLANDIRMA NASIL YAPILIR?</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lstStyle/>
          <a:p>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Kelimeleri birbirleriyle ilişkilendirirken altına,üstüne ve yanına koyabilirsiniz.</a:t>
            </a:r>
          </a:p>
          <a:p>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İçine veya dışına yerleştirebilirsiniz.</a:t>
            </a:r>
          </a:p>
          <a:p>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Kendinizi mutlaka olayın içine katmalısınız</a:t>
            </a:r>
            <a:r>
              <a:rPr lang="tr-TR" dirty="0" smtClean="0"/>
              <a:t/>
            </a:r>
            <a:br>
              <a:rPr lang="tr-TR" dirty="0" smtClean="0"/>
            </a:br>
            <a:endParaRPr lang="tr-TR" dirty="0" smtClean="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ZİHİNSEL CANLANDIRMA NASIL YAPILIR?</a:t>
            </a:r>
            <a:endParaRPr lang="tr-TR" dirty="0"/>
          </a:p>
        </p:txBody>
      </p:sp>
      <p:sp>
        <p:nvSpPr>
          <p:cNvPr id="3" name="2 İçerik Yer Tutucusu"/>
          <p:cNvSpPr>
            <a:spLocks noGrp="1"/>
          </p:cNvSpPr>
          <p:nvPr>
            <p:ph idx="1"/>
          </p:nvPr>
        </p:nvSpPr>
        <p:spPr>
          <a:xfrm>
            <a:off x="214282" y="1600200"/>
            <a:ext cx="8472518" cy="4525963"/>
          </a:xfrm>
        </p:spPr>
        <p:txBody>
          <a:bodyPr/>
          <a:lstStyle/>
          <a:p>
            <a:pPr>
              <a:buNone/>
            </a:pPr>
            <a:r>
              <a:rPr lang="tr-T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Bu nitelikleri </a:t>
            </a:r>
          </a:p>
          <a:p>
            <a:pPr>
              <a:buNone/>
            </a:pPr>
            <a:r>
              <a:rPr lang="tr-T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ne kadar yoğun </a:t>
            </a:r>
          </a:p>
          <a:p>
            <a:pPr>
              <a:buNone/>
            </a:pPr>
            <a:r>
              <a:rPr lang="tr-T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kullanırsanız </a:t>
            </a:r>
          </a:p>
          <a:p>
            <a:pPr>
              <a:buNone/>
            </a:pPr>
            <a:r>
              <a:rPr lang="tr-T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zihinsel canlandırmanız</a:t>
            </a:r>
          </a:p>
          <a:p>
            <a:pPr>
              <a:buNone/>
            </a:pPr>
            <a:r>
              <a:rPr lang="tr-T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o kadar etkili olur.</a:t>
            </a:r>
            <a:endParaRPr lang="tr-TR"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pic>
        <p:nvPicPr>
          <p:cNvPr id="6" name="5 Resim" descr="timthumb.jpg"/>
          <p:cNvPicPr>
            <a:picLocks noChangeAspect="1"/>
          </p:cNvPicPr>
          <p:nvPr/>
        </p:nvPicPr>
        <p:blipFill>
          <a:blip r:embed="rId2" cstate="print"/>
          <a:stretch>
            <a:fillRect/>
          </a:stretch>
        </p:blipFill>
        <p:spPr>
          <a:xfrm>
            <a:off x="4786314" y="1643050"/>
            <a:ext cx="3938572" cy="30765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Az Önce Söylediğim 10 Kelimeyi Hatırlayalım</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lstStyle/>
          <a:p>
            <a:pPr>
              <a:buNone/>
            </a:pP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pic>
        <p:nvPicPr>
          <p:cNvPr id="2050" name="Picture 2" descr="C:\Program Files (x86)\Microsoft Office\MEDIA\CAGCAT10\j0300912.wmf"/>
          <p:cNvPicPr>
            <a:picLocks noChangeAspect="1" noChangeArrowheads="1"/>
          </p:cNvPicPr>
          <p:nvPr/>
        </p:nvPicPr>
        <p:blipFill>
          <a:blip r:embed="rId2" cstate="print"/>
          <a:srcRect/>
          <a:stretch>
            <a:fillRect/>
          </a:stretch>
        </p:blipFill>
        <p:spPr bwMode="auto">
          <a:xfrm>
            <a:off x="2643175" y="2575407"/>
            <a:ext cx="4000528" cy="299673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UYGULAMA</a:t>
            </a:r>
            <a:endParaRPr lang="tr-TR" dirty="0"/>
          </a:p>
        </p:txBody>
      </p:sp>
      <p:sp>
        <p:nvSpPr>
          <p:cNvPr id="3" name="2 İçerik Yer Tutucusu"/>
          <p:cNvSpPr>
            <a:spLocks noGrp="1"/>
          </p:cNvSpPr>
          <p:nvPr>
            <p:ph idx="1"/>
          </p:nvPr>
        </p:nvSpPr>
        <p:spPr/>
        <p:txBody>
          <a:bodyPr>
            <a:normAutofit fontScale="92500" lnSpcReduction="20000"/>
          </a:bodyPr>
          <a:lstStyle/>
          <a:p>
            <a:r>
              <a:rPr lang="tr-TR" smtClean="0"/>
              <a:t>Arkanıza yaslanın </a:t>
            </a:r>
            <a:r>
              <a:rPr lang="tr-TR" dirty="0" smtClean="0"/>
              <a:t>ve elinizde bir parfüm olduğunu hayal edin. Bu parfümle botlarınıza parfüm sıkıyorsunuz. Sonra yürümeye çalışırken botlarınızın ipleri birbirine bağlı olduğu için yere düştünüz. Yürüyemiyorsunuz ancak kanatlarınızla uçuyorsunuz. Uçarken aşağıda biyoloji öğretmeniniz arabasının patlayan lastiğini değiştiriyor. Arabanın üzerinde ise bir at,atın üstünde de bir çocuk kitap okuyor ancak çocuk atın üstünden düşüyor ve ağlıyor. Sizde çok korkuyorsunuz ve düşen bebeğin yanına gidiyorsunuz.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tr-TR" b="1" dirty="0" smtClean="0">
                <a:ln w="18000">
                  <a:solidFill>
                    <a:srgbClr val="FF0000"/>
                  </a:solidFill>
                  <a:prstDash val="solid"/>
                  <a:miter lim="800000"/>
                </a:ln>
                <a:noFill/>
                <a:effectLst>
                  <a:outerShdw blurRad="25500" dist="23000" dir="7020000" algn="tl">
                    <a:srgbClr val="000000">
                      <a:alpha val="50000"/>
                    </a:srgbClr>
                  </a:outerShdw>
                </a:effectLst>
              </a:rPr>
              <a:t>KELİMELERİ TEKRAR HATIRLAYALIM</a:t>
            </a:r>
            <a:endParaRPr lang="tr-TR" b="1" dirty="0">
              <a:ln w="18000">
                <a:solidFill>
                  <a:srgbClr val="FF0000"/>
                </a:solidFill>
                <a:prstDash val="solid"/>
                <a:miter lim="800000"/>
              </a:ln>
              <a:noFill/>
              <a:effectLst>
                <a:outerShdw blurRad="25500" dist="23000" dir="7020000" algn="tl">
                  <a:srgbClr val="000000">
                    <a:alpha val="50000"/>
                  </a:srgbClr>
                </a:outerShdw>
              </a:effectLst>
            </a:endParaRPr>
          </a:p>
        </p:txBody>
      </p:sp>
      <p:pic>
        <p:nvPicPr>
          <p:cNvPr id="6" name="5 İçerik Yer Tutucusu" descr="indir (1).jpg"/>
          <p:cNvPicPr>
            <a:picLocks noGrp="1" noChangeAspect="1"/>
          </p:cNvPicPr>
          <p:nvPr>
            <p:ph idx="1"/>
          </p:nvPr>
        </p:nvPicPr>
        <p:blipFill>
          <a:blip r:embed="rId2" cstate="print"/>
          <a:stretch>
            <a:fillRect/>
          </a:stretch>
        </p:blipFill>
        <p:spPr>
          <a:xfrm>
            <a:off x="2786050" y="2071678"/>
            <a:ext cx="3857651" cy="3571900"/>
          </a:xfrm>
          <a:prstGeom prst="rect">
            <a:avLst/>
          </a:prstGeom>
          <a:ln>
            <a:noFill/>
          </a:ln>
          <a:effectLst>
            <a:softEdge rad="112500"/>
          </a:effectLst>
        </p:spPr>
      </p:pic>
      <p:sp>
        <p:nvSpPr>
          <p:cNvPr id="5" name="4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SOYUT KELİMELER</a:t>
            </a:r>
            <a:endParaRPr lang="tr-TR"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2 İçerik Yer Tutucusu"/>
          <p:cNvSpPr>
            <a:spLocks noGrp="1"/>
          </p:cNvSpPr>
          <p:nvPr>
            <p:ph idx="1"/>
          </p:nvPr>
        </p:nvSpPr>
        <p:spPr/>
        <p:txBody>
          <a:bodyPr/>
          <a:lstStyle/>
          <a:p>
            <a:r>
              <a:rPr lang="tr-TR" dirty="0" smtClean="0"/>
              <a:t>Soyut kelimeleri size onları çağrıştıracak somut resimlerle temsil edebilirsiniz.</a:t>
            </a:r>
          </a:p>
          <a:p>
            <a:r>
              <a:rPr lang="tr-TR" dirty="0" smtClean="0"/>
              <a:t>Hayalet-</a:t>
            </a:r>
            <a:r>
              <a:rPr lang="tr-TR" dirty="0" err="1" smtClean="0"/>
              <a:t>Casper</a:t>
            </a:r>
            <a:endParaRPr lang="tr-TR" dirty="0" smtClean="0"/>
          </a:p>
          <a:p>
            <a:r>
              <a:rPr lang="tr-TR" dirty="0" smtClean="0"/>
              <a:t>Adalet-Mahkeme-adliye sarayı</a:t>
            </a:r>
          </a:p>
          <a:p>
            <a:pPr>
              <a:buNone/>
            </a:pP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Akrostiş Yöntemi</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normAutofit lnSpcReduction="10000"/>
          </a:bodyPr>
          <a:lstStyle/>
          <a:p>
            <a:r>
              <a:rPr lang="tr-TR" dirty="0" smtClean="0"/>
              <a:t>Öğrenmek istediğimiz kelimelerin ilk harfi ya da ilk iki harfiyle,size göre anlamlı bir kelime ya da kelimeler oluşturmaktır.</a:t>
            </a:r>
          </a:p>
          <a:p>
            <a:r>
              <a:rPr lang="tr-TR" dirty="0" smtClean="0"/>
              <a:t>ÖR// 4 Halife olan Hz. </a:t>
            </a:r>
            <a:r>
              <a:rPr lang="tr-TR" dirty="0" err="1" smtClean="0">
                <a:solidFill>
                  <a:srgbClr val="FF0000"/>
                </a:solidFill>
              </a:rPr>
              <a:t>Ebubekir</a:t>
            </a:r>
            <a:r>
              <a:rPr lang="tr-TR" dirty="0" smtClean="0">
                <a:solidFill>
                  <a:srgbClr val="FF0000"/>
                </a:solidFill>
              </a:rPr>
              <a:t>,Ömer,Osman</a:t>
            </a:r>
            <a:r>
              <a:rPr lang="tr-TR" dirty="0" smtClean="0"/>
              <a:t> ve </a:t>
            </a:r>
            <a:r>
              <a:rPr lang="tr-TR" dirty="0" smtClean="0">
                <a:solidFill>
                  <a:srgbClr val="FF0000"/>
                </a:solidFill>
              </a:rPr>
              <a:t>Ali’</a:t>
            </a:r>
            <a:r>
              <a:rPr lang="tr-TR" dirty="0" smtClean="0"/>
              <a:t>yi </a:t>
            </a:r>
            <a:r>
              <a:rPr lang="tr-TR" dirty="0" smtClean="0">
                <a:solidFill>
                  <a:schemeClr val="bg1">
                    <a:lumMod val="95000"/>
                  </a:schemeClr>
                </a:solidFill>
              </a:rPr>
              <a:t>Evin Önünde Oturan Adamlar </a:t>
            </a:r>
            <a:r>
              <a:rPr lang="tr-TR" dirty="0" smtClean="0"/>
              <a:t>şeklinde ilişkilendirebiliriz.</a:t>
            </a:r>
          </a:p>
          <a:p>
            <a:r>
              <a:rPr lang="tr-TR" dirty="0" smtClean="0"/>
              <a:t>Atatürk ilke ve inkılaplarını </a:t>
            </a:r>
            <a:r>
              <a:rPr lang="tr-TR" dirty="0" err="1" smtClean="0">
                <a:solidFill>
                  <a:srgbClr val="FF0000"/>
                </a:solidFill>
              </a:rPr>
              <a:t>CaHİL</a:t>
            </a:r>
            <a:r>
              <a:rPr lang="tr-TR" dirty="0" smtClean="0">
                <a:solidFill>
                  <a:srgbClr val="FF0000"/>
                </a:solidFill>
              </a:rPr>
              <a:t> </a:t>
            </a:r>
            <a:r>
              <a:rPr lang="tr-TR" dirty="0" err="1" smtClean="0">
                <a:solidFill>
                  <a:srgbClr val="FF0000"/>
                </a:solidFill>
              </a:rPr>
              <a:t>aDaM</a:t>
            </a:r>
            <a:r>
              <a:rPr lang="tr-TR" dirty="0" smtClean="0">
                <a:solidFill>
                  <a:srgbClr val="FF0000"/>
                </a:solidFill>
              </a:rPr>
              <a:t> </a:t>
            </a:r>
            <a:r>
              <a:rPr lang="tr-TR" dirty="0" smtClean="0"/>
              <a:t>şeklinde şifreleyebiliriz. Buradaki </a:t>
            </a:r>
            <a:r>
              <a:rPr lang="tr-TR" dirty="0" smtClean="0">
                <a:solidFill>
                  <a:schemeClr val="bg1">
                    <a:lumMod val="95000"/>
                  </a:schemeClr>
                </a:solidFill>
              </a:rPr>
              <a:t>a</a:t>
            </a:r>
            <a:r>
              <a:rPr lang="tr-TR" dirty="0" smtClean="0"/>
              <a:t> harflerini joker harf olarak düşünebiliriz.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Akrostiş Yöntemi</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lstStyle/>
          <a:p>
            <a:r>
              <a:rPr lang="tr-TR" dirty="0" smtClean="0"/>
              <a:t>Psikolojinin </a:t>
            </a:r>
            <a:r>
              <a:rPr lang="tr-TR" dirty="0" err="1" smtClean="0"/>
              <a:t>öğereleri</a:t>
            </a:r>
            <a:r>
              <a:rPr lang="tr-TR" dirty="0" smtClean="0"/>
              <a:t> olan </a:t>
            </a:r>
            <a:r>
              <a:rPr lang="tr-TR" dirty="0" smtClean="0">
                <a:solidFill>
                  <a:srgbClr val="FF0000"/>
                </a:solidFill>
              </a:rPr>
              <a:t>Bilim,Davranış ve Zihinsel İşleyiş</a:t>
            </a:r>
            <a:r>
              <a:rPr lang="tr-TR" dirty="0" smtClean="0"/>
              <a:t> kelimelerini </a:t>
            </a:r>
            <a:r>
              <a:rPr lang="tr-TR" dirty="0" smtClean="0">
                <a:solidFill>
                  <a:schemeClr val="bg1"/>
                </a:solidFill>
              </a:rPr>
              <a:t>Bir Dağ İzi </a:t>
            </a:r>
            <a:r>
              <a:rPr lang="tr-TR" dirty="0" smtClean="0"/>
              <a:t>şeklinde </a:t>
            </a:r>
            <a:r>
              <a:rPr lang="tr-TR" dirty="0" err="1" smtClean="0"/>
              <a:t>akrostişleyebiliriz</a:t>
            </a:r>
            <a:r>
              <a:rPr lang="tr-TR" dirty="0" smtClean="0"/>
              <a:t>.</a:t>
            </a:r>
          </a:p>
          <a:p>
            <a:endParaRPr lang="tr-TR" dirty="0">
              <a:solidFill>
                <a:schemeClr val="bg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pic>
        <p:nvPicPr>
          <p:cNvPr id="6" name="5 Resim" descr="images.jpg"/>
          <p:cNvPicPr>
            <a:picLocks noChangeAspect="1"/>
          </p:cNvPicPr>
          <p:nvPr/>
        </p:nvPicPr>
        <p:blipFill>
          <a:blip r:embed="rId2" cstate="print"/>
          <a:stretch>
            <a:fillRect/>
          </a:stretch>
        </p:blipFill>
        <p:spPr>
          <a:xfrm>
            <a:off x="2786050" y="3214686"/>
            <a:ext cx="3786214" cy="309564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ANLATARAK ÇALIŞMA</a:t>
            </a:r>
            <a:endParaRPr lang="tr-T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2 İçerik Yer Tutucusu"/>
          <p:cNvSpPr>
            <a:spLocks noGrp="1"/>
          </p:cNvSpPr>
          <p:nvPr>
            <p:ph idx="1"/>
          </p:nvPr>
        </p:nvSpPr>
        <p:spPr/>
        <p:txBody>
          <a:bodyPr/>
          <a:lstStyle/>
          <a:p>
            <a:pPr>
              <a:buFont typeface="Wingdings" pitchFamily="2" charset="2"/>
              <a:buChar char="ü"/>
            </a:pPr>
            <a:r>
              <a:rPr lang="tr-TR" dirty="0" smtClean="0"/>
              <a:t>Hafızada daha etkili kalır.</a:t>
            </a:r>
          </a:p>
          <a:p>
            <a:pPr>
              <a:buFont typeface="Wingdings" pitchFamily="2" charset="2"/>
              <a:buChar char="ü"/>
            </a:pPr>
            <a:r>
              <a:rPr lang="tr-TR" dirty="0" smtClean="0"/>
              <a:t>Zihnin dağılmasını önler.</a:t>
            </a:r>
          </a:p>
          <a:p>
            <a:pPr>
              <a:buFont typeface="Wingdings" pitchFamily="2" charset="2"/>
              <a:buChar char="ü"/>
            </a:pPr>
            <a:r>
              <a:rPr lang="tr-TR" dirty="0" smtClean="0"/>
              <a:t>Sesli tekrar.</a:t>
            </a:r>
          </a:p>
          <a:p>
            <a:pPr>
              <a:buFont typeface="Wingdings" pitchFamily="2" charset="2"/>
              <a:buChar char="ü"/>
            </a:pPr>
            <a:r>
              <a:rPr lang="tr-TR" dirty="0" smtClean="0"/>
              <a:t>İşitme faaliyeti sağlar.</a:t>
            </a:r>
          </a:p>
          <a:p>
            <a:pPr>
              <a:buNone/>
            </a:pPr>
            <a:endParaRPr lang="tr-TR" dirty="0" smtClean="0"/>
          </a:p>
          <a:p>
            <a:pPr>
              <a:buFont typeface="Wingdings" pitchFamily="2" charset="2"/>
              <a:buChar char="ü"/>
            </a:pPr>
            <a:endParaRPr lang="tr-TR" dirty="0" smtClean="0"/>
          </a:p>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pic>
        <p:nvPicPr>
          <p:cNvPr id="3074" name="Picture 2" descr="C:\Program Files (x86)\Microsoft Office\MEDIA\CAGCAT10\j0301252.wmf"/>
          <p:cNvPicPr>
            <a:picLocks noChangeAspect="1" noChangeArrowheads="1"/>
          </p:cNvPicPr>
          <p:nvPr/>
        </p:nvPicPr>
        <p:blipFill>
          <a:blip r:embed="rId2" cstate="print"/>
          <a:srcRect/>
          <a:stretch>
            <a:fillRect/>
          </a:stretch>
        </p:blipFill>
        <p:spPr bwMode="auto">
          <a:xfrm>
            <a:off x="5786446" y="1785926"/>
            <a:ext cx="2258342" cy="27146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Ben Nereye Varmak İçin Ders Çalışıyorum?</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lstStyle/>
          <a:p>
            <a:r>
              <a:rPr lang="tr-TR" dirty="0" smtClean="0"/>
              <a:t>Üniversiteyi kazanmak asıl amacınız için ara hedeftir. </a:t>
            </a:r>
          </a:p>
          <a:p>
            <a:r>
              <a:rPr lang="tr-TR" dirty="0" smtClean="0"/>
              <a:t>Asıl amacı ailesine iyi bir gelecek sağlamak olan bir öğrenci için iyi bir üniversite ve bölüm bu amaca ulaşmak için bir basamaktır.</a:t>
            </a:r>
          </a:p>
          <a:p>
            <a:r>
              <a:rPr lang="tr-TR" dirty="0" smtClean="0"/>
              <a:t>Ders çalışmakta bu basamağı geçmek için bir adımdır.</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ANLATARAK ÇALIŞMA</a:t>
            </a:r>
            <a:endParaRPr lang="tr-T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v"/>
            </a:pPr>
            <a:r>
              <a:rPr lang="tr-TR" dirty="0" smtClean="0"/>
              <a:t>Aynanın karşısına</a:t>
            </a:r>
          </a:p>
          <a:p>
            <a:pPr>
              <a:buNone/>
            </a:pPr>
            <a:r>
              <a:rPr lang="tr-TR" dirty="0" smtClean="0"/>
              <a:t> geçerek anlatabilirsiniz.</a:t>
            </a:r>
          </a:p>
          <a:p>
            <a:pPr>
              <a:buNone/>
            </a:pPr>
            <a:endParaRPr lang="tr-TR" dirty="0" smtClean="0"/>
          </a:p>
          <a:p>
            <a:pPr>
              <a:buFont typeface="Wingdings" pitchFamily="2" charset="2"/>
              <a:buChar char="v"/>
            </a:pPr>
            <a:r>
              <a:rPr lang="tr-TR" dirty="0" smtClean="0"/>
              <a:t>Kendinizi bir öğretmen</a:t>
            </a:r>
          </a:p>
          <a:p>
            <a:pPr>
              <a:buNone/>
            </a:pPr>
            <a:r>
              <a:rPr lang="tr-TR" dirty="0" smtClean="0"/>
              <a:t> olarak düşünüp </a:t>
            </a:r>
            <a:br>
              <a:rPr lang="tr-TR" dirty="0" smtClean="0"/>
            </a:br>
            <a:r>
              <a:rPr lang="tr-TR" dirty="0" smtClean="0"/>
              <a:t>anlatabilirsiniz.</a:t>
            </a:r>
          </a:p>
          <a:p>
            <a:pPr>
              <a:buNone/>
            </a:pPr>
            <a:endParaRPr lang="tr-TR" dirty="0" smtClean="0"/>
          </a:p>
          <a:p>
            <a:pPr>
              <a:buFont typeface="Wingdings" pitchFamily="2" charset="2"/>
              <a:buChar char="v"/>
            </a:pPr>
            <a:r>
              <a:rPr lang="tr-TR" dirty="0" smtClean="0"/>
              <a:t>Kardeşlerinize veya arkadaşlarınıza anlatabilirsiniz.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pic>
        <p:nvPicPr>
          <p:cNvPr id="6" name="5 Resim" descr="sunum-ongoruleri.png"/>
          <p:cNvPicPr>
            <a:picLocks noChangeAspect="1"/>
          </p:cNvPicPr>
          <p:nvPr/>
        </p:nvPicPr>
        <p:blipFill>
          <a:blip r:embed="rId2" cstate="print"/>
          <a:stretch>
            <a:fillRect/>
          </a:stretch>
        </p:blipFill>
        <p:spPr>
          <a:xfrm>
            <a:off x="4929190" y="1428736"/>
            <a:ext cx="4214810" cy="350046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229600" cy="1143000"/>
          </a:xfrm>
        </p:spPr>
        <p:txBody>
          <a:bodyPr>
            <a:normAutofit/>
          </a:bodyPr>
          <a:lstStyle/>
          <a:p>
            <a:r>
              <a:rPr lang="tr-TR"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KAYIT CİHAZI</a:t>
            </a:r>
            <a:endParaRPr lang="tr-TR"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İçerik Yer Tutucusu"/>
          <p:cNvSpPr>
            <a:spLocks noGrp="1"/>
          </p:cNvSpPr>
          <p:nvPr>
            <p:ph idx="1"/>
          </p:nvPr>
        </p:nvSpPr>
        <p:spPr/>
        <p:txBody>
          <a:bodyPr/>
          <a:lstStyle/>
          <a:p>
            <a:r>
              <a:rPr lang="tr-TR" dirty="0" smtClean="0"/>
              <a:t>Sesinizi kaydederek uygun zamanlarda dinleyebilirsiniz.</a:t>
            </a:r>
          </a:p>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graphicFrame>
        <p:nvGraphicFramePr>
          <p:cNvPr id="6" name="5 Diyagram"/>
          <p:cNvGraphicFramePr/>
          <p:nvPr/>
        </p:nvGraphicFramePr>
        <p:xfrm>
          <a:off x="1571604" y="2571744"/>
          <a:ext cx="6572296" cy="2992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POST-İT KULLANIN</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2 İçerik Yer Tutucusu"/>
          <p:cNvSpPr>
            <a:spLocks noGrp="1"/>
          </p:cNvSpPr>
          <p:nvPr>
            <p:ph idx="1"/>
          </p:nvPr>
        </p:nvSpPr>
        <p:spPr>
          <a:xfrm>
            <a:off x="457200" y="1600200"/>
            <a:ext cx="8229600" cy="4686320"/>
          </a:xfrm>
        </p:spPr>
        <p:txBody>
          <a:bodyPr>
            <a:normAutofit/>
          </a:bodyPr>
          <a:lstStyle/>
          <a:p>
            <a:r>
              <a:rPr lang="tr-TR" sz="2800" dirty="0" smtClean="0"/>
              <a:t>Post-it yapışkanlı ince </a:t>
            </a:r>
            <a:br>
              <a:rPr lang="tr-TR" sz="2800" dirty="0" smtClean="0"/>
            </a:br>
            <a:r>
              <a:rPr lang="tr-TR" sz="2800" dirty="0" smtClean="0"/>
              <a:t>kağıtlardır.</a:t>
            </a:r>
          </a:p>
          <a:p>
            <a:r>
              <a:rPr lang="tr-TR" sz="2800" dirty="0" smtClean="0"/>
              <a:t>Bunlara formülleri,önemli </a:t>
            </a:r>
            <a:br>
              <a:rPr lang="tr-TR" sz="2800" dirty="0" smtClean="0"/>
            </a:br>
            <a:r>
              <a:rPr lang="tr-TR" sz="2800" dirty="0" smtClean="0"/>
              <a:t>kelimeleri yazarak ders </a:t>
            </a:r>
            <a:br>
              <a:rPr lang="tr-TR" sz="2800" dirty="0" smtClean="0"/>
            </a:br>
            <a:r>
              <a:rPr lang="tr-TR" sz="2800" dirty="0" smtClean="0"/>
              <a:t>esnasında dikkatinizi </a:t>
            </a:r>
            <a:br>
              <a:rPr lang="tr-TR" sz="2800" dirty="0" smtClean="0"/>
            </a:br>
            <a:r>
              <a:rPr lang="tr-TR" sz="2800" dirty="0" smtClean="0"/>
              <a:t>dağıtmayacak yerlere </a:t>
            </a:r>
            <a:br>
              <a:rPr lang="tr-TR" sz="2800" dirty="0" smtClean="0"/>
            </a:br>
            <a:r>
              <a:rPr lang="tr-TR" sz="2800" dirty="0" smtClean="0"/>
              <a:t>asabilirsiniz.</a:t>
            </a:r>
          </a:p>
          <a:p>
            <a:r>
              <a:rPr lang="tr-TR" sz="2800" dirty="0" smtClean="0"/>
              <a:t>Mutlaka tekrar etmeli ve sürekli değiştirmelisiniz.</a:t>
            </a:r>
          </a:p>
          <a:p>
            <a:r>
              <a:rPr lang="tr-TR" sz="2800" dirty="0" smtClean="0"/>
              <a:t>Aksi taktirde faydası olmayacaktır.</a:t>
            </a:r>
            <a:endParaRPr lang="tr-TR" sz="2800"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pic>
        <p:nvPicPr>
          <p:cNvPr id="6" name="5 Resim" descr="images.png"/>
          <p:cNvPicPr>
            <a:picLocks noChangeAspect="1"/>
          </p:cNvPicPr>
          <p:nvPr/>
        </p:nvPicPr>
        <p:blipFill>
          <a:blip r:embed="rId2" cstate="print"/>
          <a:stretch>
            <a:fillRect/>
          </a:stretch>
        </p:blipFill>
        <p:spPr>
          <a:xfrm>
            <a:off x="5429256" y="1714488"/>
            <a:ext cx="3281368" cy="307183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POST-İT KULLANIN</a:t>
            </a:r>
            <a:endParaRPr lang="tr-T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2 İçerik Yer Tutucusu"/>
          <p:cNvSpPr>
            <a:spLocks noGrp="1"/>
          </p:cNvSpPr>
          <p:nvPr>
            <p:ph idx="1"/>
          </p:nvPr>
        </p:nvSpPr>
        <p:spPr/>
        <p:txBody>
          <a:bodyPr/>
          <a:lstStyle/>
          <a:p>
            <a:pPr>
              <a:buFont typeface="Wingdings" pitchFamily="2" charset="2"/>
              <a:buChar char="§"/>
            </a:pPr>
            <a:r>
              <a:rPr lang="tr-TR" dirty="0" smtClean="0"/>
              <a:t>Aynaya</a:t>
            </a:r>
          </a:p>
          <a:p>
            <a:pPr>
              <a:buFont typeface="Wingdings" pitchFamily="2" charset="2"/>
              <a:buChar char="§"/>
            </a:pPr>
            <a:r>
              <a:rPr lang="tr-TR" dirty="0" smtClean="0"/>
              <a:t>Dolaba</a:t>
            </a:r>
          </a:p>
          <a:p>
            <a:pPr>
              <a:buFont typeface="Wingdings" pitchFamily="2" charset="2"/>
              <a:buChar char="§"/>
            </a:pPr>
            <a:r>
              <a:rPr lang="tr-TR" dirty="0" smtClean="0"/>
              <a:t>Duvara asabilirsiniz.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pic>
        <p:nvPicPr>
          <p:cNvPr id="6" name="5 Resim" descr="post-it-smiley-pack_23-2147535158.jpg"/>
          <p:cNvPicPr>
            <a:picLocks noChangeAspect="1"/>
          </p:cNvPicPr>
          <p:nvPr/>
        </p:nvPicPr>
        <p:blipFill>
          <a:blip r:embed="rId2" cstate="print"/>
          <a:stretch>
            <a:fillRect/>
          </a:stretch>
        </p:blipFill>
        <p:spPr>
          <a:xfrm>
            <a:off x="4500562" y="1285861"/>
            <a:ext cx="4124333" cy="435771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TEKRAR EDİN</a:t>
            </a:r>
            <a:endParaRPr lang="tr-TR"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2 İçerik Yer Tutucusu"/>
          <p:cNvSpPr>
            <a:spLocks noGrp="1"/>
          </p:cNvSpPr>
          <p:nvPr>
            <p:ph idx="1"/>
          </p:nvPr>
        </p:nvSpPr>
        <p:spPr/>
        <p:txBody>
          <a:bodyPr/>
          <a:lstStyle/>
          <a:p>
            <a:pPr>
              <a:buFont typeface="Wingdings" pitchFamily="2" charset="2"/>
              <a:buChar char="Ø"/>
            </a:pPr>
            <a:r>
              <a:rPr lang="tr-TR" dirty="0" smtClean="0"/>
              <a:t>Herhangi bir bilgi ya da davranış tek sefere öğrenilmez.</a:t>
            </a:r>
          </a:p>
          <a:p>
            <a:pPr>
              <a:buFont typeface="Wingdings" pitchFamily="2" charset="2"/>
              <a:buChar char="Ø"/>
            </a:pPr>
            <a:r>
              <a:rPr lang="tr-TR" dirty="0" smtClean="0"/>
              <a:t>Tekrar öğrenmenin en önemli kısmıdır.</a:t>
            </a:r>
          </a:p>
          <a:p>
            <a:pPr>
              <a:buFont typeface="Wingdings" pitchFamily="2" charset="2"/>
              <a:buChar char="Ø"/>
            </a:pPr>
            <a:r>
              <a:rPr lang="tr-TR" dirty="0" smtClean="0"/>
              <a:t>Öğrenilen bilgiler tekrar edilmezse unutulmaya mahkumdur.</a:t>
            </a:r>
          </a:p>
          <a:p>
            <a:pPr>
              <a:buFont typeface="Wingdings" pitchFamily="2" charset="2"/>
              <a:buChar char="Ø"/>
            </a:pPr>
            <a:r>
              <a:rPr lang="tr-TR" dirty="0" smtClean="0"/>
              <a:t>Formülleri,maddeleri,özellikleri ve tanımları zaman zaman geriye dönüp tekrar etmelisiniz.</a:t>
            </a:r>
          </a:p>
          <a:p>
            <a:pPr>
              <a:buFont typeface="Wingdings" pitchFamily="2" charset="2"/>
              <a:buChar char="Ø"/>
            </a:pPr>
            <a:r>
              <a:rPr lang="tr-TR" dirty="0" smtClean="0"/>
              <a:t>Bilgiler tekrarla pekişir.</a:t>
            </a:r>
          </a:p>
          <a:p>
            <a:pPr>
              <a:buFont typeface="Wingdings" pitchFamily="2" charset="2"/>
              <a:buChar char="Ø"/>
            </a:pPr>
            <a:endParaRPr lang="tr-TR" dirty="0" smtClean="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34</a:t>
            </a:fld>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68412"/>
          </a:xfrm>
        </p:spPr>
        <p:txBody>
          <a:bodyPr>
            <a:normAutofit fontScale="90000"/>
          </a:bodyPr>
          <a:lstStyle/>
          <a:p>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BİLMEDİKLERİNİZE DE ÇALIŞMALISINIZ</a:t>
            </a:r>
            <a:endParaRPr lang="tr-TR" dirty="0"/>
          </a:p>
        </p:txBody>
      </p:sp>
      <p:sp>
        <p:nvSpPr>
          <p:cNvPr id="3" name="2 İçerik Yer Tutucusu"/>
          <p:cNvSpPr>
            <a:spLocks noGrp="1"/>
          </p:cNvSpPr>
          <p:nvPr>
            <p:ph idx="1"/>
          </p:nvPr>
        </p:nvSpPr>
        <p:spPr/>
        <p:txBody>
          <a:bodyPr/>
          <a:lstStyle/>
          <a:p>
            <a:pPr algn="ctr">
              <a:buNone/>
            </a:pPr>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endParaRPr lang="tr-T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
        <p:nvSpPr>
          <p:cNvPr id="7" name="6 Metin kutusu"/>
          <p:cNvSpPr txBox="1"/>
          <p:nvPr/>
        </p:nvSpPr>
        <p:spPr>
          <a:xfrm>
            <a:off x="1071538" y="5286388"/>
            <a:ext cx="6929486" cy="646331"/>
          </a:xfrm>
          <a:prstGeom prst="rect">
            <a:avLst/>
          </a:prstGeom>
          <a:noFill/>
        </p:spPr>
        <p:txBody>
          <a:bodyPr wrap="square" rtlCol="0">
            <a:spAutoFit/>
          </a:bodyPr>
          <a:lstStyle/>
          <a:p>
            <a:pPr algn="ctr"/>
            <a:r>
              <a:rPr lang="tr-TR" dirty="0" smtClean="0"/>
              <a:t>Yeni konuları öğrenmedikçe denemelerde net sayınız yükselmeyecektir. Bu yüzden mutlaka bilmediğiniz konulara da çalışmalısınız.</a:t>
            </a:r>
            <a:endParaRPr lang="tr-TR" dirty="0"/>
          </a:p>
        </p:txBody>
      </p:sp>
      <p:pic>
        <p:nvPicPr>
          <p:cNvPr id="8" name="7 Resim" descr="indir (4).jpg"/>
          <p:cNvPicPr>
            <a:picLocks noChangeAspect="1"/>
          </p:cNvPicPr>
          <p:nvPr/>
        </p:nvPicPr>
        <p:blipFill>
          <a:blip r:embed="rId2" cstate="print"/>
          <a:stretch>
            <a:fillRect/>
          </a:stretch>
        </p:blipFill>
        <p:spPr>
          <a:xfrm>
            <a:off x="2500298" y="1928802"/>
            <a:ext cx="4286280" cy="314327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EN ETKİLİ ÖĞRENME SÜRECİ</a:t>
            </a:r>
            <a:endPar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2 İçerik Yer Tutucusu"/>
          <p:cNvSpPr>
            <a:spLocks noGrp="1"/>
          </p:cNvSpPr>
          <p:nvPr>
            <p:ph idx="1"/>
          </p:nvPr>
        </p:nvSpPr>
        <p:spPr/>
        <p:txBody>
          <a:bodyPr/>
          <a:lstStyle/>
          <a:p>
            <a:r>
              <a:rPr lang="tr-TR" dirty="0" smtClean="0"/>
              <a:t>En verimli öğrenmeyi gerçekleştirmek için öğretmenin anlatacağı konuyu önce evde çalışmalısınız.</a:t>
            </a:r>
          </a:p>
          <a:p>
            <a:r>
              <a:rPr lang="tr-TR" dirty="0" smtClean="0"/>
              <a:t>Sınıfta aktif katılım ve dinleme sayesinde konuyu daha çabuk anlayabileceksiniz.</a:t>
            </a:r>
          </a:p>
          <a:p>
            <a:r>
              <a:rPr lang="tr-TR" dirty="0" smtClean="0"/>
              <a:t>O gün gördüğünüz konuyu evde tekrar eder ve test çözerseniz konuyu öğrenmeniz daha kolay olacaktır.</a:t>
            </a:r>
          </a:p>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36</a:t>
            </a:fld>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a:xfrm>
            <a:off x="457200" y="1142984"/>
            <a:ext cx="8229600" cy="4983179"/>
          </a:xfrm>
        </p:spPr>
        <p:txBody>
          <a:bodyPr/>
          <a:lstStyle/>
          <a:p>
            <a:pPr algn="ctr">
              <a:buNone/>
            </a:pPr>
            <a:r>
              <a:rPr lang="tr-TR"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ANLAMADIĞINIZ veya YAPAMADIĞINIZ SORULARI MUTLAKA SORMALISINIZ</a:t>
            </a:r>
            <a:endParaRPr lang="tr-TR"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37</a:t>
            </a:fld>
            <a:endParaRPr lang="tr-TR"/>
          </a:p>
        </p:txBody>
      </p:sp>
      <p:pic>
        <p:nvPicPr>
          <p:cNvPr id="6" name="5 Resim" descr="indir (2).jpg"/>
          <p:cNvPicPr>
            <a:picLocks noChangeAspect="1"/>
          </p:cNvPicPr>
          <p:nvPr/>
        </p:nvPicPr>
        <p:blipFill>
          <a:blip r:embed="rId2" cstate="print"/>
          <a:stretch>
            <a:fillRect/>
          </a:stretch>
        </p:blipFill>
        <p:spPr>
          <a:xfrm>
            <a:off x="2786050" y="2357430"/>
            <a:ext cx="4024332" cy="330043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KONU+ÇÖZÜMLÜ SORU+TEST+SORMAK</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lstStyle/>
          <a:p>
            <a:r>
              <a:rPr lang="tr-TR" dirty="0" smtClean="0"/>
              <a:t>Özellikle sayısal ve fen bilimleri dersleri için yukarıdaki yolu izlemelisiniz.</a:t>
            </a:r>
          </a:p>
          <a:p>
            <a:r>
              <a:rPr lang="tr-TR" dirty="0" smtClean="0"/>
              <a:t>Sosyal dersler için de mutlaka önce konuyu öğrenmeli ve yapamadığınız soruları sormalısınız.</a:t>
            </a:r>
          </a:p>
          <a:p>
            <a:r>
              <a:rPr lang="tr-TR" dirty="0" smtClean="0"/>
              <a:t>Konuyu öğrenmeden teste geçmek,soruları yapamayacağınız için moraliniz bozacak ve vazgeçmenize neden olacaktır.</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DENEMELER</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normAutofit fontScale="92500"/>
          </a:bodyPr>
          <a:lstStyle/>
          <a:p>
            <a:pPr>
              <a:buFont typeface="Wingdings" pitchFamily="2" charset="2"/>
              <a:buChar char="v"/>
            </a:pPr>
            <a:r>
              <a:rPr lang="tr-TR" dirty="0" smtClean="0"/>
              <a:t>Denemeler boy aynası gibidir.</a:t>
            </a:r>
          </a:p>
          <a:p>
            <a:pPr>
              <a:buFont typeface="Wingdings" pitchFamily="2" charset="2"/>
              <a:buChar char="v"/>
            </a:pPr>
            <a:r>
              <a:rPr lang="tr-TR" dirty="0" smtClean="0"/>
              <a:t>Eksik konularınız gösterir.</a:t>
            </a:r>
          </a:p>
          <a:p>
            <a:pPr>
              <a:buFont typeface="Wingdings" pitchFamily="2" charset="2"/>
              <a:buChar char="v"/>
            </a:pPr>
            <a:r>
              <a:rPr lang="tr-TR" dirty="0" smtClean="0"/>
              <a:t>Hangi konulara ve derslere çalışmanızı ortaya koyar.</a:t>
            </a:r>
          </a:p>
          <a:p>
            <a:pPr>
              <a:buFont typeface="Wingdings" pitchFamily="2" charset="2"/>
              <a:buChar char="v"/>
            </a:pPr>
            <a:r>
              <a:rPr lang="tr-TR" dirty="0" smtClean="0"/>
              <a:t>Eksiklerimizi tamamlama fırsatı verir.</a:t>
            </a:r>
          </a:p>
          <a:p>
            <a:pPr>
              <a:buFont typeface="Wingdings" pitchFamily="2" charset="2"/>
              <a:buChar char="v"/>
            </a:pPr>
            <a:r>
              <a:rPr lang="tr-TR" dirty="0" smtClean="0"/>
              <a:t>Başarısızlıktan ders çıkarmanızı sağlar.</a:t>
            </a:r>
          </a:p>
          <a:p>
            <a:pPr>
              <a:buFont typeface="Wingdings" pitchFamily="2" charset="2"/>
              <a:buChar char="v"/>
            </a:pPr>
            <a:r>
              <a:rPr lang="tr-TR" dirty="0" smtClean="0"/>
              <a:t>Her deneme sonunda mutlaka yanlışlarınızı değerlendirmeli ve onlardan ders çıkarmalısınız.</a:t>
            </a: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39</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KENDİNİZE SORMALISINIZ</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İçerik Yer Tutucusu"/>
          <p:cNvSpPr>
            <a:spLocks noGrp="1"/>
          </p:cNvSpPr>
          <p:nvPr>
            <p:ph idx="1"/>
          </p:nvPr>
        </p:nvSpPr>
        <p:spPr/>
        <p:txBody>
          <a:bodyPr/>
          <a:lstStyle/>
          <a:p>
            <a:r>
              <a:rPr lang="tr-TR" dirty="0" smtClean="0"/>
              <a:t>Ben ne istiyorum?</a:t>
            </a:r>
          </a:p>
          <a:p>
            <a:r>
              <a:rPr lang="tr-TR" dirty="0" smtClean="0"/>
              <a:t>Ne için üniversite okumak istiyorum?</a:t>
            </a:r>
          </a:p>
          <a:p>
            <a:r>
              <a:rPr lang="tr-TR" dirty="0" smtClean="0"/>
              <a:t>Hangi üniversiteyi ve bölümü okumak istiyorum?</a:t>
            </a:r>
          </a:p>
          <a:p>
            <a:r>
              <a:rPr lang="tr-TR" dirty="0" smtClean="0"/>
              <a:t>Neden üniversite okumak istiyorum?</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ÇALIŞMA ORTAMI</a:t>
            </a:r>
            <a:endParaRPr lang="tr-TR"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6" name="5 İçerik Yer Tutucusu" descr="calisma-masasindan-karakter-tahlili--i448230-600.jpg"/>
          <p:cNvPicPr>
            <a:picLocks noGrp="1" noChangeAspect="1"/>
          </p:cNvPicPr>
          <p:nvPr>
            <p:ph idx="1"/>
          </p:nvPr>
        </p:nvPicPr>
        <p:blipFill>
          <a:blip r:embed="rId2" cstate="print"/>
          <a:stretch>
            <a:fillRect/>
          </a:stretch>
        </p:blipFill>
        <p:spPr>
          <a:xfrm>
            <a:off x="2071670" y="1500174"/>
            <a:ext cx="5823364" cy="36147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4 Slayt Numarası Yer Tutucusu"/>
          <p:cNvSpPr>
            <a:spLocks noGrp="1"/>
          </p:cNvSpPr>
          <p:nvPr>
            <p:ph type="sldNum" sz="quarter" idx="12"/>
          </p:nvPr>
        </p:nvSpPr>
        <p:spPr/>
        <p:txBody>
          <a:bodyPr/>
          <a:lstStyle/>
          <a:p>
            <a:fld id="{B1DEFA8C-F947-479F-BE07-76B6B3F80BF1}" type="slidenum">
              <a:rPr lang="tr-TR" smtClean="0"/>
              <a:pPr/>
              <a:t>40</a:t>
            </a:fld>
            <a:endParaRPr lang="tr-TR"/>
          </a:p>
        </p:txBody>
      </p:sp>
      <p:sp>
        <p:nvSpPr>
          <p:cNvPr id="7" name="6 Metin kutusu"/>
          <p:cNvSpPr txBox="1"/>
          <p:nvPr/>
        </p:nvSpPr>
        <p:spPr>
          <a:xfrm>
            <a:off x="1357290" y="5715016"/>
            <a:ext cx="6500858" cy="646331"/>
          </a:xfrm>
          <a:prstGeom prst="rect">
            <a:avLst/>
          </a:prstGeom>
          <a:noFill/>
        </p:spPr>
        <p:txBody>
          <a:bodyPr wrap="square" rtlCol="0">
            <a:spAutoFit/>
          </a:bodyPr>
          <a:lstStyle/>
          <a:p>
            <a:pPr algn="ctr"/>
            <a:r>
              <a:rPr lang="tr-TR" dirty="0" smtClean="0"/>
              <a:t>Böyle bir ders çalışma ortamı verimli ders çalışmanızın önündeki en büyük engeldir.</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ÇALIŞMA ORTAMI</a:t>
            </a:r>
            <a:endParaRPr lang="tr-TR"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pic>
        <p:nvPicPr>
          <p:cNvPr id="6" name="5 İçerik Yer Tutucusu" descr="ders-calisma-masasi-R1P.jpg"/>
          <p:cNvPicPr>
            <a:picLocks noGrp="1" noChangeAspect="1"/>
          </p:cNvPicPr>
          <p:nvPr>
            <p:ph idx="1"/>
          </p:nvPr>
        </p:nvPicPr>
        <p:blipFill>
          <a:blip r:embed="rId2" cstate="print"/>
          <a:stretch>
            <a:fillRect/>
          </a:stretch>
        </p:blipFill>
        <p:spPr>
          <a:xfrm>
            <a:off x="2000232" y="1571612"/>
            <a:ext cx="5089231" cy="3471874"/>
          </a:xfrm>
        </p:spPr>
      </p:pic>
      <p:sp>
        <p:nvSpPr>
          <p:cNvPr id="5" name="4 Slayt Numarası Yer Tutucusu"/>
          <p:cNvSpPr>
            <a:spLocks noGrp="1"/>
          </p:cNvSpPr>
          <p:nvPr>
            <p:ph type="sldNum" sz="quarter" idx="12"/>
          </p:nvPr>
        </p:nvSpPr>
        <p:spPr/>
        <p:txBody>
          <a:bodyPr/>
          <a:lstStyle/>
          <a:p>
            <a:fld id="{B1DEFA8C-F947-479F-BE07-76B6B3F80BF1}" type="slidenum">
              <a:rPr lang="tr-TR" smtClean="0"/>
              <a:pPr/>
              <a:t>41</a:t>
            </a:fld>
            <a:endParaRPr lang="tr-TR"/>
          </a:p>
        </p:txBody>
      </p:sp>
      <p:sp>
        <p:nvSpPr>
          <p:cNvPr id="7" name="6 Metin kutusu"/>
          <p:cNvSpPr txBox="1"/>
          <p:nvPr/>
        </p:nvSpPr>
        <p:spPr>
          <a:xfrm>
            <a:off x="1571604" y="5500702"/>
            <a:ext cx="6357982" cy="646331"/>
          </a:xfrm>
          <a:prstGeom prst="rect">
            <a:avLst/>
          </a:prstGeom>
          <a:noFill/>
        </p:spPr>
        <p:txBody>
          <a:bodyPr wrap="square" rtlCol="0">
            <a:spAutoFit/>
          </a:bodyPr>
          <a:lstStyle/>
          <a:p>
            <a:pPr algn="ctr"/>
            <a:r>
              <a:rPr lang="tr-TR" dirty="0" smtClean="0"/>
              <a:t>Düzenli bir ders çalışma masası derse odaklanmanızı kolaylaştırır ve daha verimli ders çalışmanızı sağlar.</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ln>
            <a:solidFill>
              <a:schemeClr val="accent5">
                <a:lumMod val="75000"/>
              </a:schemeClr>
            </a:solidFill>
          </a:ln>
        </p:spPr>
        <p:txBody>
          <a:bodyPr/>
          <a:lstStyle/>
          <a:p>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ÖZETLEYECEK OLURSAK</a:t>
            </a:r>
            <a:endParaRPr lang="tr-T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2 İçerik Yer Tutucusu"/>
          <p:cNvSpPr>
            <a:spLocks noGrp="1"/>
          </p:cNvSpPr>
          <p:nvPr>
            <p:ph idx="1"/>
          </p:nvPr>
        </p:nvSpPr>
        <p:spPr/>
        <p:txBody>
          <a:bodyPr>
            <a:normAutofit fontScale="92500" lnSpcReduction="20000"/>
          </a:bodyPr>
          <a:lstStyle/>
          <a:p>
            <a:pPr marL="514350" indent="-514350">
              <a:buFont typeface="+mj-lt"/>
              <a:buAutoNum type="arabicParenR"/>
            </a:pPr>
            <a:r>
              <a:rPr lang="tr-TR" dirty="0" smtClean="0"/>
              <a:t>Hedefimiz doğrultusunda hareket etmeli ve ders çalışmalıyız.</a:t>
            </a:r>
          </a:p>
          <a:p>
            <a:pPr marL="514350" indent="-514350">
              <a:buFont typeface="+mj-lt"/>
              <a:buAutoNum type="arabicParenR"/>
            </a:pPr>
            <a:r>
              <a:rPr lang="tr-TR" dirty="0" smtClean="0"/>
              <a:t>Verimli ders çalışmak için hem zihnimizde hem de çalışma ortamımızda gerekli düzenlemeleri yapmalıyız.</a:t>
            </a:r>
          </a:p>
          <a:p>
            <a:pPr marL="514350" indent="-514350">
              <a:buFont typeface="+mj-lt"/>
              <a:buAutoNum type="arabicParenR"/>
            </a:pPr>
            <a:r>
              <a:rPr lang="tr-TR" dirty="0" smtClean="0"/>
              <a:t>Verimli ders çalışmamızı engelleyen faktörleri dikkate almalıyız.</a:t>
            </a:r>
          </a:p>
          <a:p>
            <a:pPr marL="514350" indent="-514350">
              <a:buFont typeface="+mj-lt"/>
              <a:buAutoNum type="arabicParenR"/>
            </a:pPr>
            <a:r>
              <a:rPr lang="tr-TR" dirty="0" smtClean="0"/>
              <a:t>Çabuk hatırlamamızı sağlayacak yollar izlemeliyiz.</a:t>
            </a:r>
          </a:p>
          <a:p>
            <a:pPr marL="514350" indent="-514350">
              <a:buFont typeface="+mj-lt"/>
              <a:buAutoNum type="arabicParenR"/>
            </a:pPr>
            <a:r>
              <a:rPr lang="tr-TR" dirty="0" smtClean="0"/>
              <a:t>Çabuk unutmamıza neden olan yöntemlerden kaçınmalıyız.</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42</a:t>
            </a:fld>
            <a:endParaRPr lang="tr-T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ÖZETLEYECEK OLURSAK</a:t>
            </a:r>
            <a:endParaRPr lang="tr-TR"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Ø"/>
            </a:pPr>
            <a:r>
              <a:rPr lang="tr-TR" dirty="0" smtClean="0"/>
              <a:t>Zihinsel canlandırma yöntemini uygulayın</a:t>
            </a:r>
          </a:p>
          <a:p>
            <a:pPr>
              <a:buFont typeface="Wingdings" pitchFamily="2" charset="2"/>
              <a:buChar char="Ø"/>
            </a:pPr>
            <a:r>
              <a:rPr lang="tr-TR" dirty="0" smtClean="0"/>
              <a:t>Akrostiş yöntemini kullanın</a:t>
            </a:r>
          </a:p>
          <a:p>
            <a:pPr>
              <a:buFont typeface="Wingdings" pitchFamily="2" charset="2"/>
              <a:buChar char="Ø"/>
            </a:pPr>
            <a:r>
              <a:rPr lang="tr-TR" dirty="0" smtClean="0"/>
              <a:t>Anlatarak çalışın</a:t>
            </a:r>
          </a:p>
          <a:p>
            <a:pPr>
              <a:buFont typeface="Wingdings" pitchFamily="2" charset="2"/>
              <a:buChar char="Ø"/>
            </a:pPr>
            <a:r>
              <a:rPr lang="tr-TR" dirty="0" smtClean="0"/>
              <a:t>Kayıt cihazı kullanın</a:t>
            </a:r>
          </a:p>
          <a:p>
            <a:pPr>
              <a:buFont typeface="Wingdings" pitchFamily="2" charset="2"/>
              <a:buChar char="Ø"/>
            </a:pPr>
            <a:r>
              <a:rPr lang="tr-TR" dirty="0" smtClean="0"/>
              <a:t>Post-it kullanın</a:t>
            </a:r>
          </a:p>
          <a:p>
            <a:pPr>
              <a:buFont typeface="Wingdings" pitchFamily="2" charset="2"/>
              <a:buChar char="Ø"/>
            </a:pPr>
            <a:r>
              <a:rPr lang="tr-TR" dirty="0" smtClean="0"/>
              <a:t>Tekrar edin</a:t>
            </a:r>
          </a:p>
          <a:p>
            <a:pPr>
              <a:buFont typeface="Wingdings" pitchFamily="2" charset="2"/>
              <a:buChar char="Ø"/>
            </a:pPr>
            <a:r>
              <a:rPr lang="tr-TR" dirty="0" smtClean="0"/>
              <a:t>Bilmediklerinize de çalışın</a:t>
            </a:r>
          </a:p>
          <a:p>
            <a:pPr>
              <a:buFont typeface="Wingdings" pitchFamily="2" charset="2"/>
              <a:buChar char="Ø"/>
            </a:pPr>
            <a:r>
              <a:rPr lang="tr-TR" dirty="0" smtClean="0"/>
              <a:t>Yapamadıklarınızı mutlaka sorun</a:t>
            </a:r>
          </a:p>
          <a:p>
            <a:pPr>
              <a:buFont typeface="Wingdings" pitchFamily="2" charset="2"/>
              <a:buChar char="Ø"/>
            </a:pPr>
            <a:r>
              <a:rPr lang="tr-TR" dirty="0" smtClean="0"/>
              <a:t>Konu+çözümlü test+test şeklinde çalışın.</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43</a:t>
            </a:fld>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DİNLEDİĞİNİZ İÇİN TEŞEKKÜR EDERİM</a:t>
            </a:r>
            <a:endParaRPr lang="tr-T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İçerik Yer Tutucusu"/>
          <p:cNvSpPr>
            <a:spLocks noGrp="1"/>
          </p:cNvSpPr>
          <p:nvPr>
            <p:ph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Psikolojik Danışman ve Rehber Öğretmen </a:t>
            </a:r>
          </a:p>
          <a:p>
            <a:pPr algn="ctr">
              <a:buNone/>
            </a:pPr>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Ahmet TOPLU</a:t>
            </a:r>
          </a:p>
          <a:p>
            <a:pPr>
              <a:buNone/>
            </a:pP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buNone/>
            </a:pPr>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pPr>
              <a:buNone/>
            </a:pPr>
            <a:endParaRPr lang="tr-T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endParaRPr lang="tr-T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44</a:t>
            </a:fld>
            <a:endParaRPr lang="tr-TR"/>
          </a:p>
        </p:txBody>
      </p:sp>
      <p:pic>
        <p:nvPicPr>
          <p:cNvPr id="6" name="5 Resim" descr="indir (3).jpg"/>
          <p:cNvPicPr>
            <a:picLocks noChangeAspect="1"/>
          </p:cNvPicPr>
          <p:nvPr/>
        </p:nvPicPr>
        <p:blipFill>
          <a:blip r:embed="rId2" cstate="print"/>
          <a:stretch>
            <a:fillRect/>
          </a:stretch>
        </p:blipFill>
        <p:spPr>
          <a:xfrm>
            <a:off x="857224" y="2214554"/>
            <a:ext cx="1943100" cy="1285884"/>
          </a:xfrm>
          <a:prstGeom prst="rect">
            <a:avLst/>
          </a:prstGeom>
          <a:ln>
            <a:noFill/>
          </a:ln>
          <a:effectLst>
            <a:softEdge rad="112500"/>
          </a:effectLst>
        </p:spPr>
      </p:pic>
      <p:pic>
        <p:nvPicPr>
          <p:cNvPr id="7" name="6 Resim" descr="images (1).jpg"/>
          <p:cNvPicPr>
            <a:picLocks noChangeAspect="1"/>
          </p:cNvPicPr>
          <p:nvPr/>
        </p:nvPicPr>
        <p:blipFill>
          <a:blip r:embed="rId3" cstate="print"/>
          <a:stretch>
            <a:fillRect/>
          </a:stretch>
        </p:blipFill>
        <p:spPr>
          <a:xfrm>
            <a:off x="857224" y="4143380"/>
            <a:ext cx="2552696" cy="14668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VERİMLİ DERS ÇALIŞMAK İÇİN BİLİNMESİ GEREKENLER</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lstStyle/>
          <a:p>
            <a:pPr>
              <a:buFont typeface="Wingdings" pitchFamily="2" charset="2"/>
              <a:buChar char="§"/>
            </a:pPr>
            <a:r>
              <a:rPr lang="tr-TR" dirty="0" smtClean="0"/>
              <a:t>Çalışacağınız dersi ve kitapları önceden belirleyin</a:t>
            </a:r>
          </a:p>
          <a:p>
            <a:pPr>
              <a:buFont typeface="Wingdings" pitchFamily="2" charset="2"/>
              <a:buChar char="§"/>
            </a:pPr>
            <a:r>
              <a:rPr lang="tr-TR" dirty="0" err="1" smtClean="0"/>
              <a:t>Tv</a:t>
            </a:r>
            <a:r>
              <a:rPr lang="tr-TR" dirty="0" smtClean="0"/>
              <a:t>,internet,telefon ve tablet dikkatiniz çok kolay dağıtır bu yüzden bunları ders çalışırken kapatın ve odanızdan çıkarın.</a:t>
            </a:r>
          </a:p>
          <a:p>
            <a:pPr>
              <a:buFont typeface="Wingdings" pitchFamily="2" charset="2"/>
              <a:buChar char="§"/>
            </a:pPr>
            <a:r>
              <a:rPr lang="tr-TR" dirty="0" smtClean="0"/>
              <a:t>Ders çalışma saatlerinizi önceden belirleyin. Yazılı hale getirin.</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VERİMLİ DERS ÇALIŞMAK İÇİN BİLİNMESİ GEREKENLER</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lstStyle/>
          <a:p>
            <a:r>
              <a:rPr lang="tr-TR" dirty="0" smtClean="0"/>
              <a:t>Büyük tatilleri eksiklerinizi tamamlamak için fırsat olarak görün.</a:t>
            </a:r>
          </a:p>
          <a:p>
            <a:r>
              <a:rPr lang="tr-TR" dirty="0" smtClean="0"/>
              <a:t>Saatlerce ara vermeden çalışmak sıkıcı olabilir.</a:t>
            </a:r>
          </a:p>
          <a:p>
            <a:r>
              <a:rPr lang="tr-TR" dirty="0" smtClean="0"/>
              <a:t>Ara vererek çalışın.</a:t>
            </a:r>
          </a:p>
          <a:p>
            <a:r>
              <a:rPr lang="tr-TR" dirty="0" smtClean="0"/>
              <a:t>Aralarda kesinlikle </a:t>
            </a:r>
            <a:r>
              <a:rPr lang="tr-TR" dirty="0" err="1" smtClean="0"/>
              <a:t>tv</a:t>
            </a:r>
            <a:r>
              <a:rPr lang="tr-TR" dirty="0" smtClean="0"/>
              <a:t>,telefon ve internetle meşgul olmayın.</a:t>
            </a:r>
          </a:p>
          <a:p>
            <a:r>
              <a:rPr lang="tr-TR" dirty="0" smtClean="0"/>
              <a:t>Sizi bağlamayacak aktiviteler yapın.</a:t>
            </a:r>
          </a:p>
          <a:p>
            <a:r>
              <a:rPr lang="tr-TR" dirty="0" smtClean="0"/>
              <a:t>Çok uzun süre ara vermeyin.</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VERİMLİ ÇALIŞMAYI ENGELLEYEN FAKTÖRLER?</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normAutofit fontScale="77500" lnSpcReduction="20000"/>
          </a:bodyPr>
          <a:lstStyle/>
          <a:p>
            <a:r>
              <a:rPr lang="tr-TR" dirty="0" smtClean="0"/>
              <a:t>Ders çalışırken hayal kurmak ve başka şeyler düşünmek.</a:t>
            </a:r>
          </a:p>
          <a:p>
            <a:r>
              <a:rPr lang="tr-TR" dirty="0" smtClean="0"/>
              <a:t>Yatarak ya da ayak uzatarak ders çalışmak.</a:t>
            </a:r>
          </a:p>
          <a:p>
            <a:r>
              <a:rPr lang="tr-TR" dirty="0" smtClean="0"/>
              <a:t>Zor derslere önyargılı olmak.</a:t>
            </a:r>
          </a:p>
          <a:p>
            <a:r>
              <a:rPr lang="tr-TR" dirty="0" smtClean="0"/>
              <a:t>Arkadaşlara hayır diyememek.</a:t>
            </a:r>
          </a:p>
          <a:p>
            <a:r>
              <a:rPr lang="tr-TR" dirty="0" smtClean="0"/>
              <a:t>Konuyu iyice anlamadan teste geçmek.</a:t>
            </a:r>
          </a:p>
          <a:p>
            <a:r>
              <a:rPr lang="tr-TR" dirty="0" smtClean="0"/>
              <a:t>Aynı hataları yapmak.</a:t>
            </a:r>
          </a:p>
          <a:p>
            <a:r>
              <a:rPr lang="tr-TR" dirty="0" smtClean="0"/>
              <a:t>Ders çalışma isteksizliği.</a:t>
            </a:r>
          </a:p>
          <a:p>
            <a:r>
              <a:rPr lang="tr-TR" dirty="0" smtClean="0"/>
              <a:t>Hedefsiz hareket etmek.</a:t>
            </a:r>
          </a:p>
          <a:p>
            <a:r>
              <a:rPr lang="tr-TR" dirty="0" smtClean="0"/>
              <a:t>Konsantrasyon eksikliği(ders çalışırken telefonla ilgilenmek,</a:t>
            </a:r>
            <a:r>
              <a:rPr lang="tr-TR" dirty="0" err="1" smtClean="0"/>
              <a:t>tv’nin</a:t>
            </a:r>
            <a:r>
              <a:rPr lang="tr-TR" dirty="0" smtClean="0"/>
              <a:t> açık olması,odanın sıcak-soğuk-gürültülü olması)</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ÇABUK HATIRLADIKLARIMIZ</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normAutofit lnSpcReduction="10000"/>
          </a:bodyPr>
          <a:lstStyle/>
          <a:p>
            <a:r>
              <a:rPr lang="tr-TR" dirty="0" smtClean="0"/>
              <a:t>Tam anlaşılmış bilgiler</a:t>
            </a:r>
          </a:p>
          <a:p>
            <a:r>
              <a:rPr lang="tr-TR" dirty="0" smtClean="0"/>
              <a:t>Tekrarlanan bilgiler.</a:t>
            </a:r>
          </a:p>
          <a:p>
            <a:r>
              <a:rPr lang="tr-TR" dirty="0" smtClean="0"/>
              <a:t>Mutlu ve neşeliyken öğrenilenler.</a:t>
            </a:r>
          </a:p>
          <a:p>
            <a:r>
              <a:rPr lang="tr-TR" dirty="0" smtClean="0"/>
              <a:t>Üzerinde düşünülerek öğrenilenler.</a:t>
            </a:r>
          </a:p>
          <a:p>
            <a:r>
              <a:rPr lang="tr-TR" dirty="0" smtClean="0"/>
              <a:t>Görsellik katılarak öğrenilenler.</a:t>
            </a:r>
          </a:p>
          <a:p>
            <a:r>
              <a:rPr lang="tr-TR" dirty="0" smtClean="0"/>
              <a:t>İlgi ve bilgi alanımıza giren bilgiler.</a:t>
            </a:r>
          </a:p>
          <a:p>
            <a:r>
              <a:rPr lang="tr-TR" dirty="0" smtClean="0"/>
              <a:t>Aktif dinleme ile öğrenilenler.</a:t>
            </a:r>
          </a:p>
          <a:p>
            <a:r>
              <a:rPr lang="tr-TR" dirty="0" smtClean="0"/>
              <a:t>İlginizi çeken,çarpıcı,renkli bilgiler.</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ÇABUK UNUTMA NEDENLERİMİZ?</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v"/>
            </a:pPr>
            <a:r>
              <a:rPr lang="tr-TR" dirty="0" smtClean="0"/>
              <a:t>Tam anlaşılmamış konular.</a:t>
            </a:r>
          </a:p>
          <a:p>
            <a:pPr>
              <a:buFont typeface="Wingdings" pitchFamily="2" charset="2"/>
              <a:buChar char="v"/>
            </a:pPr>
            <a:r>
              <a:rPr lang="tr-TR" dirty="0" smtClean="0"/>
              <a:t>Gelişigüzel öğrendiklerimiz.</a:t>
            </a:r>
          </a:p>
          <a:p>
            <a:pPr>
              <a:buFont typeface="Wingdings" pitchFamily="2" charset="2"/>
              <a:buChar char="v"/>
            </a:pPr>
            <a:r>
              <a:rPr lang="tr-TR" dirty="0" smtClean="0"/>
              <a:t>Tekrar etmeme.</a:t>
            </a:r>
          </a:p>
          <a:p>
            <a:pPr>
              <a:buFont typeface="Wingdings" pitchFamily="2" charset="2"/>
              <a:buChar char="v"/>
            </a:pPr>
            <a:r>
              <a:rPr lang="tr-TR" dirty="0" smtClean="0"/>
              <a:t>İsteksiz ve mutsuzken öğrendiklerimiz.</a:t>
            </a:r>
          </a:p>
          <a:p>
            <a:pPr>
              <a:buFont typeface="Wingdings" pitchFamily="2" charset="2"/>
              <a:buChar char="v"/>
            </a:pPr>
            <a:r>
              <a:rPr lang="tr-TR" dirty="0" smtClean="0"/>
              <a:t>Soyut kelimeler.</a:t>
            </a:r>
          </a:p>
          <a:p>
            <a:pPr>
              <a:buFont typeface="Wingdings" pitchFamily="2" charset="2"/>
              <a:buChar char="v"/>
            </a:pPr>
            <a:r>
              <a:rPr lang="tr-TR" dirty="0" smtClean="0"/>
              <a:t>Uykusuzken ve stresliyken öğrendiklerimiz.</a:t>
            </a:r>
          </a:p>
          <a:p>
            <a:pPr>
              <a:buFont typeface="Wingdings" pitchFamily="2" charset="2"/>
              <a:buChar char="v"/>
            </a:pPr>
            <a:r>
              <a:rPr lang="tr-TR" dirty="0" smtClean="0"/>
              <a:t>Çağrışım ilişkileri zayıf bilgiler.</a:t>
            </a:r>
          </a:p>
          <a:p>
            <a:pPr>
              <a:buFont typeface="Wingdings" pitchFamily="2" charset="2"/>
              <a:buChar char="v"/>
            </a:pPr>
            <a:r>
              <a:rPr lang="tr-TR" dirty="0" smtClean="0"/>
              <a:t>Önemsiz olduğunu düşündüğünüz bilgiler.</a:t>
            </a:r>
          </a:p>
          <a:p>
            <a:pPr>
              <a:buFont typeface="Wingdings" pitchFamily="2" charset="2"/>
              <a:buChar char="v"/>
            </a:pPr>
            <a:r>
              <a:rPr lang="tr-TR" dirty="0" smtClean="0"/>
              <a:t>Pasif dinleme ile öğrenilen bilgiler.</a:t>
            </a:r>
          </a:p>
          <a:p>
            <a:pPr>
              <a:buNone/>
            </a:pP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1108</Words>
  <Application>Microsoft Office PowerPoint</Application>
  <PresentationFormat>Ekran Gösterisi (4:3)</PresentationFormat>
  <Paragraphs>273</Paragraphs>
  <Slides>44</Slides>
  <Notes>2</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DAHA VERİMLİ DERS ÇALIŞMA YOLLARI</vt:lpstr>
      <vt:lpstr>AMAÇ</vt:lpstr>
      <vt:lpstr>Ben Nereye Varmak İçin Ders Çalışıyorum?</vt:lpstr>
      <vt:lpstr>KENDİNİZE SORMALISINIZ</vt:lpstr>
      <vt:lpstr>VERİMLİ DERS ÇALIŞMAK İÇİN BİLİNMESİ GEREKENLER</vt:lpstr>
      <vt:lpstr>VERİMLİ DERS ÇALIŞMAK İÇİN BİLİNMESİ GEREKENLER</vt:lpstr>
      <vt:lpstr>VERİMLİ ÇALIŞMAYI ENGELLEYEN FAKTÖRLER?</vt:lpstr>
      <vt:lpstr>ÇABUK HATIRLADIKLARIMIZ</vt:lpstr>
      <vt:lpstr>ÇABUK UNUTMA NEDENLERİMİZ?</vt:lpstr>
      <vt:lpstr>Aşağıdaki 10 kelimeyi öğrenmenizi istiyorum; </vt:lpstr>
      <vt:lpstr>İMAJİNASYON(Zihinsel Canlandırma)</vt:lpstr>
      <vt:lpstr>Size bu bebek resmini anlatmaya çalışmak yerine fotoğrafını göstersem daha kısa sürede,daha kolay anlarsınız</vt:lpstr>
      <vt:lpstr>PowerPoint Sunusu</vt:lpstr>
      <vt:lpstr>SINAV ANINDA NEDEN GÖZLERİMİZİ YUKARIYA KALDIRIRIZ?</vt:lpstr>
      <vt:lpstr>PowerPoint Sunusu</vt:lpstr>
      <vt:lpstr>İMAJİNASYON YÖNTEMİ</vt:lpstr>
      <vt:lpstr>ÖZETLEYECEK OLURSAK;</vt:lpstr>
      <vt:lpstr>ZİHİNSEL CANLANDIRMA NASIL YAPILIR?</vt:lpstr>
      <vt:lpstr>DUYULAR</vt:lpstr>
      <vt:lpstr>ZİHİNSEL CANLANDIRMA NASIL YAPILIR?</vt:lpstr>
      <vt:lpstr>ZİHİNSEL CANLANDIRMA NASIL YAPILIR?</vt:lpstr>
      <vt:lpstr>ZİHİNSEL CANLANDIRMA NASIL YAPILIR?</vt:lpstr>
      <vt:lpstr>Az Önce Söylediğim 10 Kelimeyi Hatırlayalım</vt:lpstr>
      <vt:lpstr>UYGULAMA</vt:lpstr>
      <vt:lpstr>KELİMELERİ TEKRAR HATIRLAYALIM</vt:lpstr>
      <vt:lpstr>SOYUT KELİMELER</vt:lpstr>
      <vt:lpstr>Akrostiş Yöntemi</vt:lpstr>
      <vt:lpstr>Akrostiş Yöntemi</vt:lpstr>
      <vt:lpstr>ANLATARAK ÇALIŞMA</vt:lpstr>
      <vt:lpstr>ANLATARAK ÇALIŞMA</vt:lpstr>
      <vt:lpstr>KAYIT CİHAZI</vt:lpstr>
      <vt:lpstr>POST-İT KULLANIN</vt:lpstr>
      <vt:lpstr>POST-İT KULLANIN</vt:lpstr>
      <vt:lpstr>TEKRAR EDİN</vt:lpstr>
      <vt:lpstr>BİLMEDİKLERİNİZE DE ÇALIŞMALISINIZ</vt:lpstr>
      <vt:lpstr>EN ETKİLİ ÖĞRENME SÜRECİ</vt:lpstr>
      <vt:lpstr>PowerPoint Sunusu</vt:lpstr>
      <vt:lpstr>KONU+ÇÖZÜMLÜ SORU+TEST+SORMAK</vt:lpstr>
      <vt:lpstr>DENEMELER</vt:lpstr>
      <vt:lpstr>ÇALIŞMA ORTAMI</vt:lpstr>
      <vt:lpstr>ÇALIŞMA ORTAMI</vt:lpstr>
      <vt:lpstr>ÖZETLEYECEK OLURSAK</vt:lpstr>
      <vt:lpstr>ÖZETLEYECEK OLURSAK</vt:lpstr>
      <vt:lpstr>DİNLEDİĞİNİZ İÇİN 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DAHA VERİMLİ DERS ÇALIŞMA YOLLARI</dc:title>
  <dc:creator>ABDULLAH</dc:creator>
  <cp:lastModifiedBy>Progressive</cp:lastModifiedBy>
  <cp:revision>66</cp:revision>
  <dcterms:created xsi:type="dcterms:W3CDTF">2016-10-25T08:08:34Z</dcterms:created>
  <dcterms:modified xsi:type="dcterms:W3CDTF">2017-05-15T06:30:47Z</dcterms:modified>
</cp:coreProperties>
</file>